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3" r:id="rId2"/>
    <p:sldId id="272" r:id="rId3"/>
    <p:sldId id="259" r:id="rId4"/>
    <p:sldId id="261" r:id="rId5"/>
    <p:sldId id="260" r:id="rId6"/>
    <p:sldId id="262" r:id="rId7"/>
    <p:sldId id="263" r:id="rId8"/>
    <p:sldId id="265" r:id="rId9"/>
    <p:sldId id="264" r:id="rId10"/>
    <p:sldId id="276" r:id="rId11"/>
    <p:sldId id="267" r:id="rId12"/>
    <p:sldId id="268" r:id="rId13"/>
    <p:sldId id="273" r:id="rId14"/>
    <p:sldId id="277" r:id="rId15"/>
    <p:sldId id="278" r:id="rId16"/>
    <p:sldId id="279" r:id="rId17"/>
    <p:sldId id="280" r:id="rId18"/>
    <p:sldId id="284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4677"/>
  </p:normalViewPr>
  <p:slideViewPr>
    <p:cSldViewPr snapToGrid="0">
      <p:cViewPr varScale="1">
        <p:scale>
          <a:sx n="93" d="100"/>
          <a:sy n="93" d="100"/>
        </p:scale>
        <p:origin x="2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0B90A-DCEA-6D47-B810-36C955ECA2D4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51A4-5E53-2C49-AF96-3767262E5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7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94674772@N03/17418264742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cciano.commons.gc.cuny.edu/2020/07/02/national-research-cloud-coming-would-spur-artificial-intelligence-developmen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predicting-protein-function-annotating-complex-pathways-machine-learnin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nd/3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khdecoded.com/high-demand-programming-languages-for-complete-beginner-in-2020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racledbacr.blogspot.com/2013/07/douglas-engelbart-el-inventor-del-mouse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rs_Climate_Orbit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internet/web/2020/05/04/iloveyou-malware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nd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5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www.flickr.com/photos/94674772@N03/17418264742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57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Cloud engineer - </a:t>
            </a:r>
            <a:r>
              <a:rPr lang="en-CA" b="0" i="0" u="none" strike="noStrike" dirty="0">
                <a:solidFill>
                  <a:srgbClr val="0F0F0F"/>
                </a:solidFill>
                <a:effectLst/>
                <a:latin typeface="Roboto" panose="020F0502020204030204" pitchFamily="34" charset="0"/>
              </a:rPr>
              <a:t>Computer and information research Scientists – applications architect</a:t>
            </a:r>
            <a:br>
              <a:rPr lang="en-CA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6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apicciano.commons.gc.cuny.edu/2020/07/02/national-research-cloud-coming-would-spur-artificial-intelligence-development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9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researchoutreach.org/articles/predicting-protein-function-annotating-complex-pathways-machine-learning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nd/3.0/"/>
              </a:rPr>
              <a:t>CC BY-NC-ND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19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tekhdecoded.com/high-demand-programming-languages-for-complete-beginner-in-2020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1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0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motherboard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drive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99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5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6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oracledbacr.blogspot.com/2013/07/douglas-engelbart-el-inventor-del-mouse.html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sa/3.0/"/>
              </a:rPr>
              <a:t>CC BY-SA-NC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1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Mars climate – ILOVEYOU – </a:t>
            </a:r>
            <a:r>
              <a:rPr lang="en-US" dirty="0" err="1"/>
              <a:t>therac</a:t>
            </a:r>
            <a:r>
              <a:rPr lang="en-US" dirty="0"/>
              <a:t> 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41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en.wikipedia.org/wiki/Mars_Climate_Orbiter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sa/3.0/"/>
              </a:rPr>
              <a:t>CC BY-SA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4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 tooltip="https://www.wired.it/internet/web/2020/05/04/iloveyou-malware/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4" tooltip="https://creativecommons.org/licenses/by-nc-nd/3.0/"/>
              </a:rPr>
              <a:t>CC BY-NC-ND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E51A4-5E53-2C49-AF96-3767262E53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53F9-AD75-B5AE-DC8E-9FB574F8B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00E24-CAB7-F092-2355-2589974CD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31263-1603-84C2-21D6-7DA83529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00555-7170-2769-611C-4406E2C1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57D8A-469F-0942-8F85-137A9C7E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4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4945-F118-F2BC-84AC-FB828B26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44EE8-2C8D-BB48-996A-CA0C363B1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7B730-C392-3450-87C7-E9F6033C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1ACC5-3006-5D29-D634-AEBF9C4B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5948-743E-588C-152E-91A57322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1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EFC80-3455-6A14-7845-4A1A08A9B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D13E4-DDCE-C614-809A-A8AF08B7E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9B10A-6E9D-A6C6-DFA3-F9053F09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E438-2BF5-D896-6CA4-A91F30D8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843C-5AFC-E7B1-180D-0D365C82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51A0-3981-6A1A-6FAF-A31E3645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99038-CE5C-6382-A79C-5AA12BFE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7B48B-9FAD-DBC0-B856-40E00E04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8CADA-C46E-385E-0E37-FEA8D740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A3B95-2FD4-99A3-1576-CBF6F85B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5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E79C-CC9A-AD56-0EE8-406E853B7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5789F-5CA6-8451-58C6-06846E5D8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D41CE-489E-8C7F-D385-5A5CA1B8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35211-C89F-BA02-0A4A-DA3FA895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388BF-01D4-4867-2AF1-2504B4DB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9C38-313E-DB29-36DC-EAAE311C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8481E-9106-8834-40C9-D471E52A2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3300D-1C37-FEDF-A69E-E6A346D88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831AA-9121-AEE4-24A1-642DF5A9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E65AA-E8B3-8A58-25AC-BFEE4FA81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6BD07-D46D-9D4C-1F3D-8D618F2B2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0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BC7C-9023-3733-4645-9100A9329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23386-3FAA-4E71-8298-AEDBD8AC2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40F64-96C3-3D3D-CCD9-C93D8AD0C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4B684-B51F-BEC7-7BE4-2697662D6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400FB-E23E-8A2C-889B-4F6EC727B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3C5C1-6F1F-5064-E252-9EF9AEEE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886E0-7D5E-D90A-32A4-6C9D3C9E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8C42D-35EB-0A4C-ED15-8E3955D4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5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4887-4755-744B-D98D-EFE6FE01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15D38-F0FD-878D-60D9-9EAF3ECC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0B4CA-DA0C-2EA5-2D4F-B377B148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87E11-8556-DC08-9F63-9302402A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63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DC7F98-E473-9F5F-AD1A-2E8625CC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58A43-B984-8657-C693-44D3F82B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FE1AF-BF29-792E-9467-BC4F31DF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2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5BDE-A009-3901-A654-7BD83AEE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5BDD-F36C-4849-1316-910F58310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3107-0F85-0765-08B1-6DF90ABEF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4A2FC-EF44-B10F-77DF-D1B25C0F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0F38F-DBB5-86D5-DF08-4AD7D2C7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FC68-77B9-BF9C-1497-0C5565DF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5C2F-430F-C6F3-C17F-5ED5B152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EE685C-5C6D-6182-0CFF-9F24453FC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3C13B-52AE-95A4-2D13-6D9176BC3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3D48-CF22-CEF4-1AC4-6EAA9523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B51F3-B3BD-0145-EFDB-5D676BE2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AE4D9-2929-9476-B1C6-E2068432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4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A5E544-2AC6-CFBB-E689-8FE2D024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2E709-4C3E-A336-2E11-EF92C4B8B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FEC2C-6DFC-5C6F-855C-789AACFC8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6E8EE-3F52-1C42-98D0-90CB0C8DBBC5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F4B56-A806-6D45-E6EC-5FAAB516C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326EC-CD82-766C-6BE0-5B827AAE9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C0F04B-9102-0049-864C-28C6DA678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0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Mars_Climate_Orbit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red.it/internet/web/2020/05/04/iloveyou-malwar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lickr.com/photos/94674772@N03/17418264742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icciano.commons.gc.cuny.edu/2020/07/02/national-research-cloud-coming-would-spur-artificial-intelligence-development/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searchoutreach.org/articles/predicting-protein-function-annotating-complex-pathways-machine-learnin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khdecoded.com/high-demand-programming-languages-for-complete-beginner-in-202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ekhdecoded.com/wp-content/uploads/2020/03/word-image-19-1024x684.jpeg" TargetMode="External"/><Relationship Id="rId13" Type="http://schemas.openxmlformats.org/officeDocument/2006/relationships/hyperlink" Target="https://live.staticflickr.com/7089/13322878365_0d196dcbeb_b.jpg" TargetMode="External"/><Relationship Id="rId3" Type="http://schemas.openxmlformats.org/officeDocument/2006/relationships/hyperlink" Target="https://upload.wikimedia.org/wikipedia/commons/thumb/1/19/Mars_Climate_Orbiter_2.jpg/1200px-Mars_Climate_Orbiter_2.jpg" TargetMode="External"/><Relationship Id="rId7" Type="http://schemas.openxmlformats.org/officeDocument/2006/relationships/hyperlink" Target="https://researchoutreach.org/wp-content/uploads/2019/05/shutterstock_1104131792.jpg" TargetMode="External"/><Relationship Id="rId12" Type="http://schemas.openxmlformats.org/officeDocument/2006/relationships/hyperlink" Target="https://upload.wikimedia.org/wikipedia/commons/0/07/Fortran_acs_cover.jpeg" TargetMode="External"/><Relationship Id="rId2" Type="http://schemas.openxmlformats.org/officeDocument/2006/relationships/hyperlink" Target="https://1.bp.blogspot.com/-ZqYQiRQ69sQ/UdWAqT-zq_I/AAAAAAAAJ8w/5zqIsZM-AsE/s624/douglas_engelbart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hedigitaltransformationpeople.com/wp-content/uploads/2018/04/cloud-computing-machine-learning.jpeg" TargetMode="External"/><Relationship Id="rId11" Type="http://schemas.openxmlformats.org/officeDocument/2006/relationships/hyperlink" Target="https://get.pxhere.com/photo/computer-technology-gadget-electronics-motherboard-microcontroller-electronic-device-computer-hardware-personal-computer-hardware-display-device-cpu-socket-741008.jpg" TargetMode="External"/><Relationship Id="rId5" Type="http://schemas.openxmlformats.org/officeDocument/2006/relationships/hyperlink" Target="https://live.staticflickr.com/7779/17418264742_b8d5d83fe8_b.jpg" TargetMode="External"/><Relationship Id="rId10" Type="http://schemas.openxmlformats.org/officeDocument/2006/relationships/hyperlink" Target="https://c.pxhere.com/photos/24/fa/hard_drive_overhead-1387072.jpg!d" TargetMode="External"/><Relationship Id="rId4" Type="http://schemas.openxmlformats.org/officeDocument/2006/relationships/hyperlink" Target="https://images.wired.it/wp-content/uploads/2020/05/04180728/Loveletter-wurm.png" TargetMode="External"/><Relationship Id="rId9" Type="http://schemas.openxmlformats.org/officeDocument/2006/relationships/hyperlink" Target="https://upload.wikimedia.org/wikipedia/commons/d/dd/MicroATX_Motherboard_with_AMD_Athlon_Processor_2_Digon3.jp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Ri1BHjID3o" TargetMode="External"/><Relationship Id="rId13" Type="http://schemas.openxmlformats.org/officeDocument/2006/relationships/hyperlink" Target="https://www.logicraysacademy.com/blog/things-every-programmer-should-know/" TargetMode="External"/><Relationship Id="rId3" Type="http://schemas.openxmlformats.org/officeDocument/2006/relationships/hyperlink" Target="https://www.youtube.com/watch?v=nQIB5qcl3R8" TargetMode="External"/><Relationship Id="rId7" Type="http://schemas.openxmlformats.org/officeDocument/2006/relationships/hyperlink" Target="https://www.youtube.com/watch?v=pBiVyEfZVUU" TargetMode="External"/><Relationship Id="rId12" Type="http://schemas.openxmlformats.org/officeDocument/2006/relationships/hyperlink" Target="https://www.youtube.com/watch?v=1RpJ2Pcdggw" TargetMode="External"/><Relationship Id="rId2" Type="http://schemas.openxmlformats.org/officeDocument/2006/relationships/hyperlink" Target="https://www.youtube.com/watch?v=ExxFxD4OSZ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1kypaBjJ-pg" TargetMode="External"/><Relationship Id="rId11" Type="http://schemas.openxmlformats.org/officeDocument/2006/relationships/hyperlink" Target="https://listverse.com/2019/07/30/top-10-most-catastrophic-computer-failures-in-history/" TargetMode="External"/><Relationship Id="rId5" Type="http://schemas.openxmlformats.org/officeDocument/2006/relationships/hyperlink" Target="https://www.youtube.com/watch?v=zIYkol851dU" TargetMode="External"/><Relationship Id="rId10" Type="http://schemas.openxmlformats.org/officeDocument/2006/relationships/hyperlink" Target="https://www.youtube.com/watch?v=AGI371ht1N8" TargetMode="External"/><Relationship Id="rId4" Type="http://schemas.openxmlformats.org/officeDocument/2006/relationships/hyperlink" Target="https://www.youtube.com/watch?v=dZcszUj5szA" TargetMode="External"/><Relationship Id="rId9" Type="http://schemas.openxmlformats.org/officeDocument/2006/relationships/hyperlink" Target="https://dougengelbart.org/content/view/162/" TargetMode="External"/><Relationship Id="rId14" Type="http://schemas.openxmlformats.org/officeDocument/2006/relationships/hyperlink" Target="https://www.geeksforgeeks.org/introduction-to-programming-languag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MicroATX_Motherboard_with_AMD_Athlon_Processor_2_Digon3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!d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xhere.com/es/photo/138707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xhere.com/ko/photo/741008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rtran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hreakindee/13322878365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oracledbacr.blogspot.com/2013/07/douglas-engelbart-el-inventor-del-mous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ideo 15" title="Swirling Pointed Metals">
            <a:hlinkClick r:id="" action="ppaction://media"/>
            <a:extLst>
              <a:ext uri="{FF2B5EF4-FFF2-40B4-BE49-F238E27FC236}">
                <a16:creationId xmlns:a16="http://schemas.microsoft.com/office/drawing/2014/main" id="{511C9D7E-BD83-ECAB-18E6-1D475998C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F1DAFF-CE49-A9EF-CC57-5283F857715D}"/>
              </a:ext>
            </a:extLst>
          </p:cNvPr>
          <p:cNvSpPr txBox="1"/>
          <p:nvPr/>
        </p:nvSpPr>
        <p:spPr>
          <a:xfrm>
            <a:off x="-1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900619" y="4770472"/>
                </a:moveTo>
                <a:lnTo>
                  <a:pt x="6901684" y="4770472"/>
                </a:lnTo>
                <a:lnTo>
                  <a:pt x="7014097" y="5054626"/>
                </a:lnTo>
                <a:lnTo>
                  <a:pt x="6791650" y="5054626"/>
                </a:lnTo>
                <a:close/>
                <a:moveTo>
                  <a:pt x="6138546" y="4770472"/>
                </a:moveTo>
                <a:lnTo>
                  <a:pt x="6281868" y="4770472"/>
                </a:lnTo>
                <a:cubicBezTo>
                  <a:pt x="6313805" y="4770472"/>
                  <a:pt x="6343684" y="4780632"/>
                  <a:pt x="6371506" y="4800952"/>
                </a:cubicBezTo>
                <a:cubicBezTo>
                  <a:pt x="6401322" y="4822553"/>
                  <a:pt x="6416231" y="4848223"/>
                  <a:pt x="6416231" y="4877963"/>
                </a:cubicBezTo>
                <a:cubicBezTo>
                  <a:pt x="6416231" y="4894281"/>
                  <a:pt x="6410218" y="4910559"/>
                  <a:pt x="6398192" y="4926794"/>
                </a:cubicBezTo>
                <a:cubicBezTo>
                  <a:pt x="6383164" y="4946726"/>
                  <a:pt x="6357659" y="4965032"/>
                  <a:pt x="6321679" y="4981714"/>
                </a:cubicBezTo>
                <a:cubicBezTo>
                  <a:pt x="6297978" y="4986861"/>
                  <a:pt x="6271437" y="4989435"/>
                  <a:pt x="6242056" y="4989435"/>
                </a:cubicBezTo>
                <a:lnTo>
                  <a:pt x="6138546" y="4989435"/>
                </a:lnTo>
                <a:close/>
                <a:moveTo>
                  <a:pt x="5523830" y="4770472"/>
                </a:moveTo>
                <a:lnTo>
                  <a:pt x="5665161" y="4770472"/>
                </a:lnTo>
                <a:cubicBezTo>
                  <a:pt x="5715346" y="4770472"/>
                  <a:pt x="5755386" y="4788688"/>
                  <a:pt x="5785280" y="4825119"/>
                </a:cubicBezTo>
                <a:cubicBezTo>
                  <a:pt x="5806544" y="4850898"/>
                  <a:pt x="5824537" y="4880124"/>
                  <a:pt x="5839258" y="4912798"/>
                </a:cubicBezTo>
                <a:cubicBezTo>
                  <a:pt x="5843955" y="4927981"/>
                  <a:pt x="5846303" y="4947721"/>
                  <a:pt x="5846303" y="4972018"/>
                </a:cubicBezTo>
                <a:lnTo>
                  <a:pt x="5846303" y="5047659"/>
                </a:lnTo>
                <a:cubicBezTo>
                  <a:pt x="5846303" y="5077342"/>
                  <a:pt x="5838985" y="5107460"/>
                  <a:pt x="5824345" y="5138013"/>
                </a:cubicBezTo>
                <a:cubicBezTo>
                  <a:pt x="5809146" y="5169676"/>
                  <a:pt x="5787291" y="5195802"/>
                  <a:pt x="5758780" y="5216392"/>
                </a:cubicBezTo>
                <a:cubicBezTo>
                  <a:pt x="5729094" y="5238267"/>
                  <a:pt x="5697887" y="5249205"/>
                  <a:pt x="5665161" y="5249205"/>
                </a:cubicBezTo>
                <a:lnTo>
                  <a:pt x="5523830" y="5249205"/>
                </a:lnTo>
                <a:close/>
                <a:moveTo>
                  <a:pt x="3747844" y="4770472"/>
                </a:moveTo>
                <a:lnTo>
                  <a:pt x="3748910" y="4770472"/>
                </a:lnTo>
                <a:lnTo>
                  <a:pt x="3861323" y="5054626"/>
                </a:lnTo>
                <a:lnTo>
                  <a:pt x="3638876" y="5054626"/>
                </a:lnTo>
                <a:close/>
                <a:moveTo>
                  <a:pt x="1861894" y="4770472"/>
                </a:moveTo>
                <a:lnTo>
                  <a:pt x="1862960" y="4770472"/>
                </a:lnTo>
                <a:lnTo>
                  <a:pt x="1975373" y="5054626"/>
                </a:lnTo>
                <a:lnTo>
                  <a:pt x="1752926" y="5054626"/>
                </a:lnTo>
                <a:close/>
                <a:moveTo>
                  <a:pt x="9398672" y="4757035"/>
                </a:moveTo>
                <a:cubicBezTo>
                  <a:pt x="9459457" y="4757035"/>
                  <a:pt x="9513690" y="4785733"/>
                  <a:pt x="9561370" y="4843128"/>
                </a:cubicBezTo>
                <a:cubicBezTo>
                  <a:pt x="9587932" y="4890466"/>
                  <a:pt x="9601213" y="4946534"/>
                  <a:pt x="9601213" y="5011331"/>
                </a:cubicBezTo>
                <a:cubicBezTo>
                  <a:pt x="9601213" y="5076233"/>
                  <a:pt x="9587940" y="5132300"/>
                  <a:pt x="9561393" y="5179535"/>
                </a:cubicBezTo>
                <a:cubicBezTo>
                  <a:pt x="9513770" y="5236930"/>
                  <a:pt x="9459529" y="5265628"/>
                  <a:pt x="9398672" y="5265628"/>
                </a:cubicBezTo>
                <a:cubicBezTo>
                  <a:pt x="9338306" y="5265628"/>
                  <a:pt x="9283980" y="5236764"/>
                  <a:pt x="9235693" y="5179037"/>
                </a:cubicBezTo>
                <a:cubicBezTo>
                  <a:pt x="9209318" y="5131699"/>
                  <a:pt x="9196130" y="5075797"/>
                  <a:pt x="9196130" y="5011331"/>
                </a:cubicBezTo>
                <a:cubicBezTo>
                  <a:pt x="9196130" y="4946752"/>
                  <a:pt x="9208287" y="4890850"/>
                  <a:pt x="9232598" y="4843625"/>
                </a:cubicBezTo>
                <a:cubicBezTo>
                  <a:pt x="9282632" y="4785899"/>
                  <a:pt x="9337989" y="4757035"/>
                  <a:pt x="9398672" y="4757035"/>
                </a:cubicBezTo>
                <a:close/>
                <a:moveTo>
                  <a:pt x="11048808" y="4708764"/>
                </a:moveTo>
                <a:lnTo>
                  <a:pt x="11048808" y="4905333"/>
                </a:lnTo>
                <a:cubicBezTo>
                  <a:pt x="11048808" y="4930879"/>
                  <a:pt x="11059092" y="4943652"/>
                  <a:pt x="11079662" y="4943652"/>
                </a:cubicBezTo>
                <a:cubicBezTo>
                  <a:pt x="11100563" y="4943652"/>
                  <a:pt x="11111013" y="4930879"/>
                  <a:pt x="11111013" y="4905333"/>
                </a:cubicBezTo>
                <a:lnTo>
                  <a:pt x="11111013" y="4770472"/>
                </a:lnTo>
                <a:lnTo>
                  <a:pt x="11261799" y="4770472"/>
                </a:lnTo>
                <a:lnTo>
                  <a:pt x="11261799" y="5249205"/>
                </a:lnTo>
                <a:lnTo>
                  <a:pt x="11163266" y="5249205"/>
                </a:lnTo>
                <a:cubicBezTo>
                  <a:pt x="11138051" y="5249205"/>
                  <a:pt x="11125445" y="5259490"/>
                  <a:pt x="11125445" y="5280059"/>
                </a:cubicBezTo>
                <a:cubicBezTo>
                  <a:pt x="11125445" y="5300628"/>
                  <a:pt x="11138051" y="5310913"/>
                  <a:pt x="11163266" y="5310913"/>
                </a:cubicBezTo>
                <a:lnTo>
                  <a:pt x="11422538" y="5310913"/>
                </a:lnTo>
                <a:cubicBezTo>
                  <a:pt x="11448083" y="5310913"/>
                  <a:pt x="11460857" y="5300628"/>
                  <a:pt x="11460857" y="5280059"/>
                </a:cubicBezTo>
                <a:cubicBezTo>
                  <a:pt x="11460857" y="5259490"/>
                  <a:pt x="11448083" y="5249205"/>
                  <a:pt x="11422538" y="5249205"/>
                </a:cubicBezTo>
                <a:lnTo>
                  <a:pt x="11324503" y="5249205"/>
                </a:lnTo>
                <a:lnTo>
                  <a:pt x="11324503" y="4770472"/>
                </a:lnTo>
                <a:lnTo>
                  <a:pt x="11475289" y="4770472"/>
                </a:lnTo>
                <a:lnTo>
                  <a:pt x="11475289" y="4905333"/>
                </a:lnTo>
                <a:cubicBezTo>
                  <a:pt x="11475289" y="4930879"/>
                  <a:pt x="11485573" y="4943652"/>
                  <a:pt x="11506143" y="4943652"/>
                </a:cubicBezTo>
                <a:cubicBezTo>
                  <a:pt x="11527044" y="4943652"/>
                  <a:pt x="11537494" y="4930879"/>
                  <a:pt x="11537494" y="4905333"/>
                </a:cubicBezTo>
                <a:lnTo>
                  <a:pt x="11537494" y="4708764"/>
                </a:lnTo>
                <a:close/>
                <a:moveTo>
                  <a:pt x="10430608" y="4708764"/>
                </a:moveTo>
                <a:cubicBezTo>
                  <a:pt x="10405395" y="4708764"/>
                  <a:pt x="10392787" y="4719049"/>
                  <a:pt x="10392787" y="4739618"/>
                </a:cubicBezTo>
                <a:cubicBezTo>
                  <a:pt x="10392787" y="4760187"/>
                  <a:pt x="10405395" y="4770472"/>
                  <a:pt x="10430608" y="4770472"/>
                </a:cubicBezTo>
                <a:lnTo>
                  <a:pt x="10476889" y="4770472"/>
                </a:lnTo>
                <a:lnTo>
                  <a:pt x="10476889" y="5249205"/>
                </a:lnTo>
                <a:lnTo>
                  <a:pt x="10430608" y="5249205"/>
                </a:lnTo>
                <a:cubicBezTo>
                  <a:pt x="10405395" y="5249205"/>
                  <a:pt x="10392787" y="5259490"/>
                  <a:pt x="10392787" y="5280059"/>
                </a:cubicBezTo>
                <a:cubicBezTo>
                  <a:pt x="10392787" y="5300628"/>
                  <a:pt x="10405395" y="5310913"/>
                  <a:pt x="10430608" y="5310913"/>
                </a:cubicBezTo>
                <a:lnTo>
                  <a:pt x="10902375" y="5310913"/>
                </a:lnTo>
                <a:lnTo>
                  <a:pt x="10902375" y="5135742"/>
                </a:lnTo>
                <a:cubicBezTo>
                  <a:pt x="10902374" y="5110529"/>
                  <a:pt x="10891923" y="5097922"/>
                  <a:pt x="10871023" y="5097922"/>
                </a:cubicBezTo>
                <a:cubicBezTo>
                  <a:pt x="10850454" y="5097922"/>
                  <a:pt x="10840169" y="5110529"/>
                  <a:pt x="10840169" y="5135742"/>
                </a:cubicBezTo>
                <a:lnTo>
                  <a:pt x="10840169" y="5249205"/>
                </a:lnTo>
                <a:lnTo>
                  <a:pt x="10539095" y="5249205"/>
                </a:lnTo>
                <a:lnTo>
                  <a:pt x="10539095" y="5029744"/>
                </a:lnTo>
                <a:lnTo>
                  <a:pt x="10668482" y="5029744"/>
                </a:lnTo>
                <a:lnTo>
                  <a:pt x="10668482" y="5067068"/>
                </a:lnTo>
                <a:cubicBezTo>
                  <a:pt x="10668482" y="5092282"/>
                  <a:pt x="10678933" y="5104889"/>
                  <a:pt x="10699834" y="5104889"/>
                </a:cubicBezTo>
                <a:cubicBezTo>
                  <a:pt x="10720735" y="5104889"/>
                  <a:pt x="10731185" y="5092282"/>
                  <a:pt x="10731185" y="5067068"/>
                </a:cubicBezTo>
                <a:lnTo>
                  <a:pt x="10731185" y="4930713"/>
                </a:lnTo>
                <a:cubicBezTo>
                  <a:pt x="10731185" y="4905499"/>
                  <a:pt x="10720735" y="4892892"/>
                  <a:pt x="10699834" y="4892892"/>
                </a:cubicBezTo>
                <a:cubicBezTo>
                  <a:pt x="10678933" y="4892892"/>
                  <a:pt x="10668482" y="4905499"/>
                  <a:pt x="10668482" y="4930713"/>
                </a:cubicBezTo>
                <a:lnTo>
                  <a:pt x="10668482" y="4968036"/>
                </a:lnTo>
                <a:lnTo>
                  <a:pt x="10539095" y="4968036"/>
                </a:lnTo>
                <a:lnTo>
                  <a:pt x="10539095" y="4770472"/>
                </a:lnTo>
                <a:lnTo>
                  <a:pt x="10818273" y="4770472"/>
                </a:lnTo>
                <a:lnTo>
                  <a:pt x="10818273" y="4862536"/>
                </a:lnTo>
                <a:cubicBezTo>
                  <a:pt x="10818273" y="4887750"/>
                  <a:pt x="10828557" y="4900357"/>
                  <a:pt x="10849127" y="4900357"/>
                </a:cubicBezTo>
                <a:cubicBezTo>
                  <a:pt x="10870028" y="4900357"/>
                  <a:pt x="10880478" y="4887750"/>
                  <a:pt x="10880478" y="4862536"/>
                </a:cubicBezTo>
                <a:lnTo>
                  <a:pt x="10880478" y="4708764"/>
                </a:lnTo>
                <a:close/>
                <a:moveTo>
                  <a:pt x="9789945" y="4708764"/>
                </a:moveTo>
                <a:cubicBezTo>
                  <a:pt x="9764731" y="4708764"/>
                  <a:pt x="9752124" y="4719049"/>
                  <a:pt x="9752124" y="4739618"/>
                </a:cubicBezTo>
                <a:cubicBezTo>
                  <a:pt x="9752124" y="4760187"/>
                  <a:pt x="9764731" y="4770472"/>
                  <a:pt x="9789945" y="4770472"/>
                </a:cubicBezTo>
                <a:lnTo>
                  <a:pt x="9815325" y="4770472"/>
                </a:lnTo>
                <a:lnTo>
                  <a:pt x="9815325" y="5109865"/>
                </a:lnTo>
                <a:cubicBezTo>
                  <a:pt x="9815325" y="5151688"/>
                  <a:pt x="9825910" y="5189778"/>
                  <a:pt x="9847081" y="5224136"/>
                </a:cubicBezTo>
                <a:cubicBezTo>
                  <a:pt x="9889126" y="5292936"/>
                  <a:pt x="9949538" y="5327335"/>
                  <a:pt x="10028317" y="5327335"/>
                </a:cubicBezTo>
                <a:cubicBezTo>
                  <a:pt x="10088765" y="5327335"/>
                  <a:pt x="10133387" y="5306932"/>
                  <a:pt x="10162183" y="5266125"/>
                </a:cubicBezTo>
                <a:cubicBezTo>
                  <a:pt x="10213606" y="5222281"/>
                  <a:pt x="10239318" y="5170194"/>
                  <a:pt x="10239318" y="5109865"/>
                </a:cubicBezTo>
                <a:lnTo>
                  <a:pt x="10239318" y="4770472"/>
                </a:lnTo>
                <a:lnTo>
                  <a:pt x="10264200" y="4770472"/>
                </a:lnTo>
                <a:cubicBezTo>
                  <a:pt x="10289745" y="4770472"/>
                  <a:pt x="10302518" y="4760187"/>
                  <a:pt x="10302518" y="4739618"/>
                </a:cubicBezTo>
                <a:cubicBezTo>
                  <a:pt x="10302518" y="4719049"/>
                  <a:pt x="10289745" y="4708764"/>
                  <a:pt x="10264200" y="4708764"/>
                </a:cubicBezTo>
                <a:lnTo>
                  <a:pt x="10109930" y="4708764"/>
                </a:lnTo>
                <a:cubicBezTo>
                  <a:pt x="10084716" y="4708764"/>
                  <a:pt x="10072109" y="4719049"/>
                  <a:pt x="10072109" y="4739618"/>
                </a:cubicBezTo>
                <a:cubicBezTo>
                  <a:pt x="10072109" y="4760187"/>
                  <a:pt x="10084716" y="4770472"/>
                  <a:pt x="10109930" y="4770472"/>
                </a:cubicBezTo>
                <a:lnTo>
                  <a:pt x="10177112" y="4770472"/>
                </a:lnTo>
                <a:lnTo>
                  <a:pt x="10177112" y="5109865"/>
                </a:lnTo>
                <a:cubicBezTo>
                  <a:pt x="10177112" y="5140792"/>
                  <a:pt x="10170917" y="5167001"/>
                  <a:pt x="10158528" y="5188493"/>
                </a:cubicBezTo>
                <a:cubicBezTo>
                  <a:pt x="10123174" y="5239916"/>
                  <a:pt x="10079108" y="5265628"/>
                  <a:pt x="10026326" y="5265628"/>
                </a:cubicBezTo>
                <a:cubicBezTo>
                  <a:pt x="9984518" y="5265628"/>
                  <a:pt x="9946719" y="5249039"/>
                  <a:pt x="9912925" y="5215863"/>
                </a:cubicBezTo>
                <a:cubicBezTo>
                  <a:pt x="9889328" y="5187824"/>
                  <a:pt x="9877530" y="5152491"/>
                  <a:pt x="9877530" y="5109865"/>
                </a:cubicBezTo>
                <a:lnTo>
                  <a:pt x="9877530" y="4770472"/>
                </a:lnTo>
                <a:lnTo>
                  <a:pt x="9944215" y="4770472"/>
                </a:lnTo>
                <a:cubicBezTo>
                  <a:pt x="9969760" y="4770472"/>
                  <a:pt x="9982533" y="4760187"/>
                  <a:pt x="9982533" y="4739618"/>
                </a:cubicBezTo>
                <a:cubicBezTo>
                  <a:pt x="9982533" y="4719049"/>
                  <a:pt x="9969760" y="4708764"/>
                  <a:pt x="9944215" y="4708764"/>
                </a:cubicBezTo>
                <a:close/>
                <a:moveTo>
                  <a:pt x="8535134" y="4708764"/>
                </a:moveTo>
                <a:cubicBezTo>
                  <a:pt x="8509920" y="4708764"/>
                  <a:pt x="8497313" y="4719049"/>
                  <a:pt x="8497313" y="4739618"/>
                </a:cubicBezTo>
                <a:cubicBezTo>
                  <a:pt x="8497313" y="4760187"/>
                  <a:pt x="8509920" y="4770472"/>
                  <a:pt x="8535134" y="4770472"/>
                </a:cubicBezTo>
                <a:lnTo>
                  <a:pt x="8581414" y="4770472"/>
                </a:lnTo>
                <a:lnTo>
                  <a:pt x="8581414" y="5249205"/>
                </a:lnTo>
                <a:lnTo>
                  <a:pt x="8535134" y="5249205"/>
                </a:lnTo>
                <a:cubicBezTo>
                  <a:pt x="8509920" y="5249205"/>
                  <a:pt x="8497313" y="5259490"/>
                  <a:pt x="8497313" y="5280059"/>
                </a:cubicBezTo>
                <a:cubicBezTo>
                  <a:pt x="8497313" y="5300628"/>
                  <a:pt x="8509920" y="5310913"/>
                  <a:pt x="8535134" y="5310913"/>
                </a:cubicBezTo>
                <a:lnTo>
                  <a:pt x="9006900" y="5310913"/>
                </a:lnTo>
                <a:lnTo>
                  <a:pt x="9006900" y="5135742"/>
                </a:lnTo>
                <a:cubicBezTo>
                  <a:pt x="9006900" y="5110529"/>
                  <a:pt x="8996450" y="5097922"/>
                  <a:pt x="8975549" y="5097922"/>
                </a:cubicBezTo>
                <a:cubicBezTo>
                  <a:pt x="8954979" y="5097922"/>
                  <a:pt x="8944694" y="5110529"/>
                  <a:pt x="8944695" y="5135742"/>
                </a:cubicBezTo>
                <a:lnTo>
                  <a:pt x="8944695" y="5249205"/>
                </a:lnTo>
                <a:lnTo>
                  <a:pt x="8643620" y="5249205"/>
                </a:lnTo>
                <a:lnTo>
                  <a:pt x="8643620" y="5029744"/>
                </a:lnTo>
                <a:lnTo>
                  <a:pt x="8773008" y="5029744"/>
                </a:lnTo>
                <a:lnTo>
                  <a:pt x="8773008" y="5067068"/>
                </a:lnTo>
                <a:cubicBezTo>
                  <a:pt x="8773007" y="5092282"/>
                  <a:pt x="8783458" y="5104889"/>
                  <a:pt x="8804359" y="5104889"/>
                </a:cubicBezTo>
                <a:cubicBezTo>
                  <a:pt x="8825260" y="5104889"/>
                  <a:pt x="8835710" y="5092282"/>
                  <a:pt x="8835711" y="5067068"/>
                </a:cubicBezTo>
                <a:lnTo>
                  <a:pt x="8835711" y="4930713"/>
                </a:lnTo>
                <a:cubicBezTo>
                  <a:pt x="8835710" y="4905499"/>
                  <a:pt x="8825260" y="4892892"/>
                  <a:pt x="8804359" y="4892892"/>
                </a:cubicBezTo>
                <a:cubicBezTo>
                  <a:pt x="8783458" y="4892892"/>
                  <a:pt x="8773007" y="4905499"/>
                  <a:pt x="8773008" y="4930713"/>
                </a:cubicBezTo>
                <a:lnTo>
                  <a:pt x="8773008" y="4968036"/>
                </a:lnTo>
                <a:lnTo>
                  <a:pt x="8643620" y="4968036"/>
                </a:lnTo>
                <a:lnTo>
                  <a:pt x="8643620" y="4770472"/>
                </a:lnTo>
                <a:lnTo>
                  <a:pt x="8922798" y="4770472"/>
                </a:lnTo>
                <a:lnTo>
                  <a:pt x="8922798" y="4862536"/>
                </a:lnTo>
                <a:cubicBezTo>
                  <a:pt x="8922798" y="4887750"/>
                  <a:pt x="8933083" y="4900357"/>
                  <a:pt x="8953652" y="4900357"/>
                </a:cubicBezTo>
                <a:cubicBezTo>
                  <a:pt x="8974553" y="4900357"/>
                  <a:pt x="8985004" y="4887750"/>
                  <a:pt x="8985004" y="4862536"/>
                </a:cubicBezTo>
                <a:lnTo>
                  <a:pt x="8985004" y="4708764"/>
                </a:lnTo>
                <a:close/>
                <a:moveTo>
                  <a:pt x="7941817" y="4708764"/>
                </a:moveTo>
                <a:cubicBezTo>
                  <a:pt x="7916603" y="4708764"/>
                  <a:pt x="7903996" y="4719049"/>
                  <a:pt x="7903996" y="4739618"/>
                </a:cubicBezTo>
                <a:cubicBezTo>
                  <a:pt x="7903996" y="4760187"/>
                  <a:pt x="7916603" y="4770472"/>
                  <a:pt x="7941817" y="4770472"/>
                </a:cubicBezTo>
                <a:lnTo>
                  <a:pt x="7988098" y="4770472"/>
                </a:lnTo>
                <a:lnTo>
                  <a:pt x="7988098" y="5249205"/>
                </a:lnTo>
                <a:lnTo>
                  <a:pt x="7941817" y="5249205"/>
                </a:lnTo>
                <a:cubicBezTo>
                  <a:pt x="7916603" y="5249205"/>
                  <a:pt x="7903996" y="5259490"/>
                  <a:pt x="7903996" y="5280059"/>
                </a:cubicBezTo>
                <a:cubicBezTo>
                  <a:pt x="7903996" y="5300628"/>
                  <a:pt x="7916603" y="5310913"/>
                  <a:pt x="7941817" y="5310913"/>
                </a:cubicBezTo>
                <a:lnTo>
                  <a:pt x="8183174" y="5310913"/>
                </a:lnTo>
                <a:cubicBezTo>
                  <a:pt x="8208720" y="5310913"/>
                  <a:pt x="8221493" y="5300628"/>
                  <a:pt x="8221493" y="5280059"/>
                </a:cubicBezTo>
                <a:cubicBezTo>
                  <a:pt x="8221493" y="5259490"/>
                  <a:pt x="8208720" y="5249205"/>
                  <a:pt x="8183174" y="5249205"/>
                </a:cubicBezTo>
                <a:lnTo>
                  <a:pt x="8050303" y="5249205"/>
                </a:lnTo>
                <a:lnTo>
                  <a:pt x="8050303" y="5029744"/>
                </a:lnTo>
                <a:lnTo>
                  <a:pt x="8179691" y="5029744"/>
                </a:lnTo>
                <a:lnTo>
                  <a:pt x="8179691" y="5067068"/>
                </a:lnTo>
                <a:cubicBezTo>
                  <a:pt x="8179691" y="5092282"/>
                  <a:pt x="8190141" y="5104889"/>
                  <a:pt x="8211042" y="5104889"/>
                </a:cubicBezTo>
                <a:cubicBezTo>
                  <a:pt x="8231943" y="5104889"/>
                  <a:pt x="8242394" y="5092282"/>
                  <a:pt x="8242394" y="5067068"/>
                </a:cubicBezTo>
                <a:lnTo>
                  <a:pt x="8242394" y="4930713"/>
                </a:lnTo>
                <a:cubicBezTo>
                  <a:pt x="8242394" y="4905499"/>
                  <a:pt x="8231943" y="4892892"/>
                  <a:pt x="8211042" y="4892892"/>
                </a:cubicBezTo>
                <a:cubicBezTo>
                  <a:pt x="8190141" y="4892892"/>
                  <a:pt x="8179691" y="4905499"/>
                  <a:pt x="8179691" y="4930713"/>
                </a:cubicBezTo>
                <a:lnTo>
                  <a:pt x="8179691" y="4968036"/>
                </a:lnTo>
                <a:lnTo>
                  <a:pt x="8050303" y="4968036"/>
                </a:lnTo>
                <a:lnTo>
                  <a:pt x="8050303" y="4770472"/>
                </a:lnTo>
                <a:lnTo>
                  <a:pt x="8349885" y="4770472"/>
                </a:lnTo>
                <a:lnTo>
                  <a:pt x="8349885" y="4862536"/>
                </a:lnTo>
                <a:cubicBezTo>
                  <a:pt x="8349885" y="4887750"/>
                  <a:pt x="8360335" y="4900357"/>
                  <a:pt x="8381236" y="4900357"/>
                </a:cubicBezTo>
                <a:cubicBezTo>
                  <a:pt x="8402138" y="4900357"/>
                  <a:pt x="8412588" y="4887750"/>
                  <a:pt x="8412588" y="4862536"/>
                </a:cubicBezTo>
                <a:lnTo>
                  <a:pt x="8412588" y="4708764"/>
                </a:lnTo>
                <a:close/>
                <a:moveTo>
                  <a:pt x="6726459" y="4708764"/>
                </a:moveTo>
                <a:cubicBezTo>
                  <a:pt x="6701245" y="4708764"/>
                  <a:pt x="6688638" y="4719049"/>
                  <a:pt x="6688638" y="4739618"/>
                </a:cubicBezTo>
                <a:cubicBezTo>
                  <a:pt x="6688638" y="4760187"/>
                  <a:pt x="6701245" y="4770472"/>
                  <a:pt x="6726459" y="4770472"/>
                </a:cubicBezTo>
                <a:lnTo>
                  <a:pt x="6839922" y="4770472"/>
                </a:lnTo>
                <a:lnTo>
                  <a:pt x="6658181" y="5249205"/>
                </a:lnTo>
                <a:lnTo>
                  <a:pt x="6632902" y="5249205"/>
                </a:lnTo>
                <a:cubicBezTo>
                  <a:pt x="6607688" y="5249205"/>
                  <a:pt x="6595080" y="5259490"/>
                  <a:pt x="6595081" y="5280059"/>
                </a:cubicBezTo>
                <a:cubicBezTo>
                  <a:pt x="6595080" y="5300628"/>
                  <a:pt x="6607688" y="5310913"/>
                  <a:pt x="6632902" y="5310913"/>
                </a:cubicBezTo>
                <a:lnTo>
                  <a:pt x="6789162" y="5310913"/>
                </a:lnTo>
                <a:cubicBezTo>
                  <a:pt x="6814708" y="5310913"/>
                  <a:pt x="6827481" y="5300628"/>
                  <a:pt x="6827481" y="5280059"/>
                </a:cubicBezTo>
                <a:cubicBezTo>
                  <a:pt x="6827481" y="5259490"/>
                  <a:pt x="6814708" y="5249205"/>
                  <a:pt x="6789162" y="5249205"/>
                </a:cubicBezTo>
                <a:lnTo>
                  <a:pt x="6719492" y="5249205"/>
                </a:lnTo>
                <a:lnTo>
                  <a:pt x="6772724" y="5116334"/>
                </a:lnTo>
                <a:lnTo>
                  <a:pt x="7033031" y="5116334"/>
                </a:lnTo>
                <a:lnTo>
                  <a:pt x="7087251" y="5249205"/>
                </a:lnTo>
                <a:lnTo>
                  <a:pt x="7017581" y="5249205"/>
                </a:lnTo>
                <a:cubicBezTo>
                  <a:pt x="6992035" y="5249205"/>
                  <a:pt x="6979262" y="5259490"/>
                  <a:pt x="6979262" y="5280059"/>
                </a:cubicBezTo>
                <a:cubicBezTo>
                  <a:pt x="6979262" y="5300628"/>
                  <a:pt x="6992035" y="5310913"/>
                  <a:pt x="7017581" y="5310913"/>
                </a:cubicBezTo>
                <a:lnTo>
                  <a:pt x="7173343" y="5310913"/>
                </a:lnTo>
                <a:cubicBezTo>
                  <a:pt x="7198889" y="5310913"/>
                  <a:pt x="7211661" y="5300628"/>
                  <a:pt x="7211662" y="5280059"/>
                </a:cubicBezTo>
                <a:cubicBezTo>
                  <a:pt x="7211661" y="5259490"/>
                  <a:pt x="7198889" y="5249205"/>
                  <a:pt x="7173343" y="5249205"/>
                </a:cubicBezTo>
                <a:lnTo>
                  <a:pt x="7148166" y="5249205"/>
                </a:lnTo>
                <a:lnTo>
                  <a:pt x="6944132" y="4708764"/>
                </a:lnTo>
                <a:close/>
                <a:moveTo>
                  <a:pt x="6030060" y="4708764"/>
                </a:moveTo>
                <a:cubicBezTo>
                  <a:pt x="6004845" y="4708764"/>
                  <a:pt x="5992239" y="4719049"/>
                  <a:pt x="5992239" y="4739618"/>
                </a:cubicBezTo>
                <a:cubicBezTo>
                  <a:pt x="5992239" y="4760187"/>
                  <a:pt x="6004845" y="4770472"/>
                  <a:pt x="6030060" y="4770472"/>
                </a:cubicBezTo>
                <a:lnTo>
                  <a:pt x="6076341" y="4770472"/>
                </a:lnTo>
                <a:lnTo>
                  <a:pt x="6076341" y="5249205"/>
                </a:lnTo>
                <a:lnTo>
                  <a:pt x="6030060" y="5249205"/>
                </a:lnTo>
                <a:cubicBezTo>
                  <a:pt x="6004845" y="5249205"/>
                  <a:pt x="5992239" y="5259490"/>
                  <a:pt x="5992239" y="5280059"/>
                </a:cubicBezTo>
                <a:cubicBezTo>
                  <a:pt x="5992239" y="5300628"/>
                  <a:pt x="6004845" y="5310913"/>
                  <a:pt x="6030060" y="5310913"/>
                </a:cubicBezTo>
                <a:lnTo>
                  <a:pt x="6205230" y="5310913"/>
                </a:lnTo>
                <a:cubicBezTo>
                  <a:pt x="6231107" y="5310913"/>
                  <a:pt x="6244046" y="5300628"/>
                  <a:pt x="6244047" y="5280059"/>
                </a:cubicBezTo>
                <a:cubicBezTo>
                  <a:pt x="6244046" y="5259490"/>
                  <a:pt x="6231107" y="5249205"/>
                  <a:pt x="6205230" y="5249205"/>
                </a:cubicBezTo>
                <a:lnTo>
                  <a:pt x="6138546" y="5249205"/>
                </a:lnTo>
                <a:lnTo>
                  <a:pt x="6138546" y="5051143"/>
                </a:lnTo>
                <a:lnTo>
                  <a:pt x="6258579" y="5051143"/>
                </a:lnTo>
                <a:cubicBezTo>
                  <a:pt x="6302455" y="5071992"/>
                  <a:pt x="6343352" y="5108020"/>
                  <a:pt x="6381272" y="5159225"/>
                </a:cubicBezTo>
                <a:cubicBezTo>
                  <a:pt x="6400472" y="5185045"/>
                  <a:pt x="6431049" y="5235608"/>
                  <a:pt x="6473002" y="5310913"/>
                </a:cubicBezTo>
                <a:lnTo>
                  <a:pt x="6534671" y="5310913"/>
                </a:lnTo>
                <a:cubicBezTo>
                  <a:pt x="6560216" y="5310913"/>
                  <a:pt x="6572989" y="5300628"/>
                  <a:pt x="6572989" y="5280059"/>
                </a:cubicBezTo>
                <a:cubicBezTo>
                  <a:pt x="6572989" y="5259490"/>
                  <a:pt x="6560216" y="5249205"/>
                  <a:pt x="6534671" y="5249205"/>
                </a:cubicBezTo>
                <a:lnTo>
                  <a:pt x="6508894" y="5249205"/>
                </a:lnTo>
                <a:cubicBezTo>
                  <a:pt x="6474184" y="5189789"/>
                  <a:pt x="6446746" y="5148152"/>
                  <a:pt x="6426581" y="5124297"/>
                </a:cubicBezTo>
                <a:cubicBezTo>
                  <a:pt x="6399961" y="5082277"/>
                  <a:pt x="6369308" y="5051962"/>
                  <a:pt x="6334618" y="5033352"/>
                </a:cubicBezTo>
                <a:cubicBezTo>
                  <a:pt x="6430497" y="5003468"/>
                  <a:pt x="6478436" y="4952335"/>
                  <a:pt x="6478437" y="4879953"/>
                </a:cubicBezTo>
                <a:cubicBezTo>
                  <a:pt x="6478436" y="4830868"/>
                  <a:pt x="6457391" y="4789346"/>
                  <a:pt x="6415298" y="4755387"/>
                </a:cubicBezTo>
                <a:cubicBezTo>
                  <a:pt x="6376534" y="4724305"/>
                  <a:pt x="6332388" y="4708764"/>
                  <a:pt x="6282863" y="4708764"/>
                </a:cubicBezTo>
                <a:close/>
                <a:moveTo>
                  <a:pt x="5436245" y="4708764"/>
                </a:moveTo>
                <a:cubicBezTo>
                  <a:pt x="5411032" y="4708764"/>
                  <a:pt x="5398424" y="4719049"/>
                  <a:pt x="5398424" y="4739618"/>
                </a:cubicBezTo>
                <a:cubicBezTo>
                  <a:pt x="5398424" y="4760187"/>
                  <a:pt x="5411032" y="4770472"/>
                  <a:pt x="5436245" y="4770472"/>
                </a:cubicBezTo>
                <a:lnTo>
                  <a:pt x="5461625" y="4770472"/>
                </a:lnTo>
                <a:lnTo>
                  <a:pt x="5461625" y="5249205"/>
                </a:lnTo>
                <a:lnTo>
                  <a:pt x="5436245" y="5249205"/>
                </a:lnTo>
                <a:cubicBezTo>
                  <a:pt x="5411032" y="5249205"/>
                  <a:pt x="5398424" y="5259490"/>
                  <a:pt x="5398424" y="5280059"/>
                </a:cubicBezTo>
                <a:cubicBezTo>
                  <a:pt x="5398424" y="5300628"/>
                  <a:pt x="5411032" y="5310913"/>
                  <a:pt x="5436245" y="5310913"/>
                </a:cubicBezTo>
                <a:lnTo>
                  <a:pt x="5661180" y="5310913"/>
                </a:lnTo>
                <a:cubicBezTo>
                  <a:pt x="5706912" y="5310913"/>
                  <a:pt x="5746804" y="5299447"/>
                  <a:pt x="5780856" y="5276514"/>
                </a:cubicBezTo>
                <a:cubicBezTo>
                  <a:pt x="5865959" y="5219321"/>
                  <a:pt x="5908509" y="5140050"/>
                  <a:pt x="5908509" y="5038702"/>
                </a:cubicBezTo>
                <a:lnTo>
                  <a:pt x="5908509" y="4980975"/>
                </a:lnTo>
                <a:cubicBezTo>
                  <a:pt x="5908509" y="4911455"/>
                  <a:pt x="5882976" y="4845849"/>
                  <a:pt x="5831911" y="4784157"/>
                </a:cubicBezTo>
                <a:cubicBezTo>
                  <a:pt x="5790374" y="4733895"/>
                  <a:pt x="5733464" y="4708764"/>
                  <a:pt x="5661180" y="4708764"/>
                </a:cubicBezTo>
                <a:close/>
                <a:moveTo>
                  <a:pt x="4751859" y="4708764"/>
                </a:moveTo>
                <a:cubicBezTo>
                  <a:pt x="4726645" y="4708764"/>
                  <a:pt x="4714038" y="4719049"/>
                  <a:pt x="4714038" y="4739618"/>
                </a:cubicBezTo>
                <a:cubicBezTo>
                  <a:pt x="4714038" y="4760187"/>
                  <a:pt x="4726645" y="4770472"/>
                  <a:pt x="4751859" y="4770472"/>
                </a:cubicBezTo>
                <a:lnTo>
                  <a:pt x="4798141" y="4770472"/>
                </a:lnTo>
                <a:lnTo>
                  <a:pt x="4798141" y="5249205"/>
                </a:lnTo>
                <a:lnTo>
                  <a:pt x="4773257" y="5249205"/>
                </a:lnTo>
                <a:cubicBezTo>
                  <a:pt x="4747712" y="5249205"/>
                  <a:pt x="4734939" y="5259490"/>
                  <a:pt x="4734939" y="5280059"/>
                </a:cubicBezTo>
                <a:cubicBezTo>
                  <a:pt x="4734939" y="5300628"/>
                  <a:pt x="4747712" y="5310913"/>
                  <a:pt x="4773257" y="5310913"/>
                </a:cubicBezTo>
                <a:lnTo>
                  <a:pt x="4927029" y="5310913"/>
                </a:lnTo>
                <a:cubicBezTo>
                  <a:pt x="4952907" y="5310913"/>
                  <a:pt x="4965846" y="5300628"/>
                  <a:pt x="4965846" y="5280059"/>
                </a:cubicBezTo>
                <a:cubicBezTo>
                  <a:pt x="4965846" y="5259490"/>
                  <a:pt x="4952907" y="5249205"/>
                  <a:pt x="4927029" y="5249205"/>
                </a:cubicBezTo>
                <a:lnTo>
                  <a:pt x="4860345" y="5249205"/>
                </a:lnTo>
                <a:lnTo>
                  <a:pt x="4860345" y="4789880"/>
                </a:lnTo>
                <a:lnTo>
                  <a:pt x="5152082" y="5310913"/>
                </a:lnTo>
                <a:lnTo>
                  <a:pt x="5222133" y="5310913"/>
                </a:lnTo>
                <a:lnTo>
                  <a:pt x="5222133" y="4770472"/>
                </a:lnTo>
                <a:lnTo>
                  <a:pt x="5247014" y="4770472"/>
                </a:lnTo>
                <a:cubicBezTo>
                  <a:pt x="5272561" y="4770472"/>
                  <a:pt x="5285333" y="4760187"/>
                  <a:pt x="5285333" y="4739618"/>
                </a:cubicBezTo>
                <a:cubicBezTo>
                  <a:pt x="5285333" y="4719049"/>
                  <a:pt x="5272561" y="4708764"/>
                  <a:pt x="5247014" y="4708764"/>
                </a:cubicBezTo>
                <a:lnTo>
                  <a:pt x="5092745" y="4708764"/>
                </a:lnTo>
                <a:cubicBezTo>
                  <a:pt x="5067531" y="4708764"/>
                  <a:pt x="5054924" y="4719049"/>
                  <a:pt x="5054924" y="4739618"/>
                </a:cubicBezTo>
                <a:cubicBezTo>
                  <a:pt x="5054924" y="4760187"/>
                  <a:pt x="5067531" y="4770472"/>
                  <a:pt x="5092745" y="4770472"/>
                </a:cubicBezTo>
                <a:lnTo>
                  <a:pt x="5159927" y="4770472"/>
                </a:lnTo>
                <a:lnTo>
                  <a:pt x="5159927" y="5230792"/>
                </a:lnTo>
                <a:lnTo>
                  <a:pt x="4867382" y="4708764"/>
                </a:lnTo>
                <a:close/>
                <a:moveTo>
                  <a:pt x="4141622" y="4708764"/>
                </a:moveTo>
                <a:cubicBezTo>
                  <a:pt x="4116408" y="4708764"/>
                  <a:pt x="4103801" y="4719049"/>
                  <a:pt x="4103801" y="4739618"/>
                </a:cubicBezTo>
                <a:cubicBezTo>
                  <a:pt x="4103801" y="4760187"/>
                  <a:pt x="4116408" y="4770472"/>
                  <a:pt x="4141622" y="4770472"/>
                </a:cubicBezTo>
                <a:lnTo>
                  <a:pt x="4167002" y="4770472"/>
                </a:lnTo>
                <a:lnTo>
                  <a:pt x="4167002" y="5109865"/>
                </a:lnTo>
                <a:cubicBezTo>
                  <a:pt x="4167002" y="5151688"/>
                  <a:pt x="4177587" y="5189778"/>
                  <a:pt x="4198758" y="5224136"/>
                </a:cubicBezTo>
                <a:cubicBezTo>
                  <a:pt x="4240803" y="5292936"/>
                  <a:pt x="4301215" y="5327335"/>
                  <a:pt x="4379993" y="5327335"/>
                </a:cubicBezTo>
                <a:cubicBezTo>
                  <a:pt x="4440441" y="5327335"/>
                  <a:pt x="4485064" y="5306932"/>
                  <a:pt x="4513860" y="5266125"/>
                </a:cubicBezTo>
                <a:cubicBezTo>
                  <a:pt x="4565283" y="5222281"/>
                  <a:pt x="4590994" y="5170194"/>
                  <a:pt x="4590994" y="5109865"/>
                </a:cubicBezTo>
                <a:lnTo>
                  <a:pt x="4590994" y="4770472"/>
                </a:lnTo>
                <a:lnTo>
                  <a:pt x="4615877" y="4770472"/>
                </a:lnTo>
                <a:cubicBezTo>
                  <a:pt x="4641422" y="4770472"/>
                  <a:pt x="4654195" y="4760187"/>
                  <a:pt x="4654195" y="4739618"/>
                </a:cubicBezTo>
                <a:cubicBezTo>
                  <a:pt x="4654195" y="4719049"/>
                  <a:pt x="4641422" y="4708764"/>
                  <a:pt x="4615877" y="4708764"/>
                </a:cubicBezTo>
                <a:lnTo>
                  <a:pt x="4461607" y="4708764"/>
                </a:lnTo>
                <a:cubicBezTo>
                  <a:pt x="4436394" y="4708764"/>
                  <a:pt x="4423786" y="4719049"/>
                  <a:pt x="4423786" y="4739618"/>
                </a:cubicBezTo>
                <a:cubicBezTo>
                  <a:pt x="4423786" y="4760187"/>
                  <a:pt x="4436394" y="4770472"/>
                  <a:pt x="4461607" y="4770472"/>
                </a:cubicBezTo>
                <a:lnTo>
                  <a:pt x="4528789" y="4770472"/>
                </a:lnTo>
                <a:lnTo>
                  <a:pt x="4528789" y="5109865"/>
                </a:lnTo>
                <a:cubicBezTo>
                  <a:pt x="4528788" y="5140792"/>
                  <a:pt x="4522594" y="5167001"/>
                  <a:pt x="4510206" y="5188493"/>
                </a:cubicBezTo>
                <a:cubicBezTo>
                  <a:pt x="4474851" y="5239916"/>
                  <a:pt x="4430784" y="5265628"/>
                  <a:pt x="4378003" y="5265628"/>
                </a:cubicBezTo>
                <a:cubicBezTo>
                  <a:pt x="4336195" y="5265628"/>
                  <a:pt x="4298395" y="5249039"/>
                  <a:pt x="4264602" y="5215863"/>
                </a:cubicBezTo>
                <a:cubicBezTo>
                  <a:pt x="4241005" y="5187824"/>
                  <a:pt x="4229207" y="5152491"/>
                  <a:pt x="4229207" y="5109865"/>
                </a:cubicBezTo>
                <a:lnTo>
                  <a:pt x="4229207" y="4770472"/>
                </a:lnTo>
                <a:lnTo>
                  <a:pt x="4295892" y="4770472"/>
                </a:lnTo>
                <a:cubicBezTo>
                  <a:pt x="4321437" y="4770472"/>
                  <a:pt x="4334210" y="4760187"/>
                  <a:pt x="4334210" y="4739618"/>
                </a:cubicBezTo>
                <a:cubicBezTo>
                  <a:pt x="4334210" y="4719049"/>
                  <a:pt x="4321437" y="4708764"/>
                  <a:pt x="4295892" y="4708764"/>
                </a:cubicBezTo>
                <a:close/>
                <a:moveTo>
                  <a:pt x="3573685" y="4708764"/>
                </a:moveTo>
                <a:cubicBezTo>
                  <a:pt x="3548471" y="4708764"/>
                  <a:pt x="3535864" y="4719049"/>
                  <a:pt x="3535864" y="4739618"/>
                </a:cubicBezTo>
                <a:cubicBezTo>
                  <a:pt x="3535864" y="4760187"/>
                  <a:pt x="3548471" y="4770472"/>
                  <a:pt x="3573685" y="4770472"/>
                </a:cubicBezTo>
                <a:lnTo>
                  <a:pt x="3687148" y="4770472"/>
                </a:lnTo>
                <a:lnTo>
                  <a:pt x="3505406" y="5249205"/>
                </a:lnTo>
                <a:lnTo>
                  <a:pt x="3480128" y="5249205"/>
                </a:lnTo>
                <a:cubicBezTo>
                  <a:pt x="3454914" y="5249205"/>
                  <a:pt x="3442307" y="5259490"/>
                  <a:pt x="3442307" y="5280059"/>
                </a:cubicBezTo>
                <a:cubicBezTo>
                  <a:pt x="3442307" y="5300628"/>
                  <a:pt x="3454914" y="5310913"/>
                  <a:pt x="3480128" y="5310913"/>
                </a:cubicBezTo>
                <a:lnTo>
                  <a:pt x="3636388" y="5310913"/>
                </a:lnTo>
                <a:cubicBezTo>
                  <a:pt x="3661934" y="5310913"/>
                  <a:pt x="3674707" y="5300628"/>
                  <a:pt x="3674707" y="5280059"/>
                </a:cubicBezTo>
                <a:cubicBezTo>
                  <a:pt x="3674707" y="5259490"/>
                  <a:pt x="3661934" y="5249205"/>
                  <a:pt x="3636388" y="5249205"/>
                </a:cubicBezTo>
                <a:lnTo>
                  <a:pt x="3566718" y="5249205"/>
                </a:lnTo>
                <a:lnTo>
                  <a:pt x="3619950" y="5116334"/>
                </a:lnTo>
                <a:lnTo>
                  <a:pt x="3880257" y="5116334"/>
                </a:lnTo>
                <a:lnTo>
                  <a:pt x="3934477" y="5249205"/>
                </a:lnTo>
                <a:lnTo>
                  <a:pt x="3864806" y="5249205"/>
                </a:lnTo>
                <a:cubicBezTo>
                  <a:pt x="3839261" y="5249205"/>
                  <a:pt x="3826488" y="5259490"/>
                  <a:pt x="3826488" y="5280059"/>
                </a:cubicBezTo>
                <a:cubicBezTo>
                  <a:pt x="3826488" y="5300628"/>
                  <a:pt x="3839261" y="5310913"/>
                  <a:pt x="3864806" y="5310913"/>
                </a:cubicBezTo>
                <a:lnTo>
                  <a:pt x="4020569" y="5310913"/>
                </a:lnTo>
                <a:cubicBezTo>
                  <a:pt x="4046114" y="5310913"/>
                  <a:pt x="4058887" y="5300628"/>
                  <a:pt x="4058888" y="5280059"/>
                </a:cubicBezTo>
                <a:cubicBezTo>
                  <a:pt x="4058887" y="5259490"/>
                  <a:pt x="4046114" y="5249205"/>
                  <a:pt x="4020569" y="5249205"/>
                </a:cubicBezTo>
                <a:lnTo>
                  <a:pt x="3995391" y="5249205"/>
                </a:lnTo>
                <a:lnTo>
                  <a:pt x="3791357" y="4708764"/>
                </a:lnTo>
                <a:close/>
                <a:moveTo>
                  <a:pt x="1687735" y="4708764"/>
                </a:moveTo>
                <a:cubicBezTo>
                  <a:pt x="1662521" y="4708764"/>
                  <a:pt x="1649914" y="4719049"/>
                  <a:pt x="1649914" y="4739618"/>
                </a:cubicBezTo>
                <a:cubicBezTo>
                  <a:pt x="1649914" y="4760187"/>
                  <a:pt x="1662521" y="4770472"/>
                  <a:pt x="1687735" y="4770472"/>
                </a:cubicBezTo>
                <a:lnTo>
                  <a:pt x="1801197" y="4770472"/>
                </a:lnTo>
                <a:lnTo>
                  <a:pt x="1619456" y="5249205"/>
                </a:lnTo>
                <a:lnTo>
                  <a:pt x="1594177" y="5249205"/>
                </a:lnTo>
                <a:cubicBezTo>
                  <a:pt x="1568964" y="5249205"/>
                  <a:pt x="1556357" y="5259490"/>
                  <a:pt x="1556357" y="5280059"/>
                </a:cubicBezTo>
                <a:cubicBezTo>
                  <a:pt x="1556357" y="5300628"/>
                  <a:pt x="1568964" y="5310913"/>
                  <a:pt x="1594177" y="5310913"/>
                </a:cubicBezTo>
                <a:lnTo>
                  <a:pt x="1750438" y="5310913"/>
                </a:lnTo>
                <a:cubicBezTo>
                  <a:pt x="1775983" y="5310913"/>
                  <a:pt x="1788756" y="5300628"/>
                  <a:pt x="1788756" y="5280059"/>
                </a:cubicBezTo>
                <a:cubicBezTo>
                  <a:pt x="1788756" y="5259490"/>
                  <a:pt x="1775983" y="5249205"/>
                  <a:pt x="1750438" y="5249205"/>
                </a:cubicBezTo>
                <a:lnTo>
                  <a:pt x="1680767" y="5249205"/>
                </a:lnTo>
                <a:lnTo>
                  <a:pt x="1734000" y="5116334"/>
                </a:lnTo>
                <a:lnTo>
                  <a:pt x="1994307" y="5116334"/>
                </a:lnTo>
                <a:lnTo>
                  <a:pt x="2048527" y="5249205"/>
                </a:lnTo>
                <a:lnTo>
                  <a:pt x="1978857" y="5249205"/>
                </a:lnTo>
                <a:cubicBezTo>
                  <a:pt x="1953311" y="5249205"/>
                  <a:pt x="1940538" y="5259490"/>
                  <a:pt x="1940538" y="5280059"/>
                </a:cubicBezTo>
                <a:cubicBezTo>
                  <a:pt x="1940538" y="5300628"/>
                  <a:pt x="1953311" y="5310913"/>
                  <a:pt x="1978857" y="5310913"/>
                </a:cubicBezTo>
                <a:lnTo>
                  <a:pt x="2134619" y="5310913"/>
                </a:lnTo>
                <a:cubicBezTo>
                  <a:pt x="2160165" y="5310913"/>
                  <a:pt x="2172937" y="5300628"/>
                  <a:pt x="2172937" y="5280059"/>
                </a:cubicBezTo>
                <a:cubicBezTo>
                  <a:pt x="2172937" y="5259490"/>
                  <a:pt x="2160165" y="5249205"/>
                  <a:pt x="2134619" y="5249205"/>
                </a:cubicBezTo>
                <a:lnTo>
                  <a:pt x="2109441" y="5249205"/>
                </a:lnTo>
                <a:lnTo>
                  <a:pt x="1905407" y="4708764"/>
                </a:lnTo>
                <a:close/>
                <a:moveTo>
                  <a:pt x="1001358" y="4708764"/>
                </a:moveTo>
                <a:cubicBezTo>
                  <a:pt x="976144" y="4708764"/>
                  <a:pt x="963537" y="4719049"/>
                  <a:pt x="963537" y="4739618"/>
                </a:cubicBezTo>
                <a:cubicBezTo>
                  <a:pt x="963537" y="4760187"/>
                  <a:pt x="976144" y="4770472"/>
                  <a:pt x="1001358" y="4770472"/>
                </a:cubicBezTo>
                <a:lnTo>
                  <a:pt x="1047639" y="4770472"/>
                </a:lnTo>
                <a:lnTo>
                  <a:pt x="1047639" y="5249205"/>
                </a:lnTo>
                <a:lnTo>
                  <a:pt x="1001358" y="5249205"/>
                </a:lnTo>
                <a:cubicBezTo>
                  <a:pt x="976144" y="5249205"/>
                  <a:pt x="963537" y="5259490"/>
                  <a:pt x="963537" y="5280059"/>
                </a:cubicBezTo>
                <a:cubicBezTo>
                  <a:pt x="963537" y="5300628"/>
                  <a:pt x="976144" y="5310913"/>
                  <a:pt x="1001358" y="5310913"/>
                </a:cubicBezTo>
                <a:lnTo>
                  <a:pt x="1176529" y="5310913"/>
                </a:lnTo>
                <a:cubicBezTo>
                  <a:pt x="1202406" y="5310913"/>
                  <a:pt x="1215345" y="5300628"/>
                  <a:pt x="1215345" y="5280059"/>
                </a:cubicBezTo>
                <a:cubicBezTo>
                  <a:pt x="1215345" y="5259490"/>
                  <a:pt x="1202406" y="5249205"/>
                  <a:pt x="1176529" y="5249205"/>
                </a:cubicBezTo>
                <a:lnTo>
                  <a:pt x="1109844" y="5249205"/>
                </a:lnTo>
                <a:lnTo>
                  <a:pt x="1109844" y="5077269"/>
                </a:lnTo>
                <a:lnTo>
                  <a:pt x="1185991" y="5007350"/>
                </a:lnTo>
                <a:cubicBezTo>
                  <a:pt x="1239722" y="5025022"/>
                  <a:pt x="1284175" y="5059028"/>
                  <a:pt x="1319352" y="5109367"/>
                </a:cubicBezTo>
                <a:cubicBezTo>
                  <a:pt x="1337827" y="5149158"/>
                  <a:pt x="1364324" y="5216340"/>
                  <a:pt x="1398843" y="5310913"/>
                </a:cubicBezTo>
                <a:lnTo>
                  <a:pt x="1486561" y="5310913"/>
                </a:lnTo>
                <a:cubicBezTo>
                  <a:pt x="1512438" y="5310913"/>
                  <a:pt x="1525377" y="5300628"/>
                  <a:pt x="1525377" y="5280059"/>
                </a:cubicBezTo>
                <a:cubicBezTo>
                  <a:pt x="1525377" y="5259490"/>
                  <a:pt x="1512438" y="5249205"/>
                  <a:pt x="1486561" y="5249205"/>
                </a:cubicBezTo>
                <a:lnTo>
                  <a:pt x="1441384" y="5249205"/>
                </a:lnTo>
                <a:cubicBezTo>
                  <a:pt x="1411385" y="5174357"/>
                  <a:pt x="1390178" y="5125525"/>
                  <a:pt x="1377763" y="5102711"/>
                </a:cubicBezTo>
                <a:cubicBezTo>
                  <a:pt x="1339159" y="5031994"/>
                  <a:pt x="1289499" y="4985392"/>
                  <a:pt x="1228781" y="4962904"/>
                </a:cubicBezTo>
                <a:lnTo>
                  <a:pt x="1452317" y="4770472"/>
                </a:lnTo>
                <a:lnTo>
                  <a:pt x="1465162" y="4770472"/>
                </a:lnTo>
                <a:cubicBezTo>
                  <a:pt x="1490708" y="4770472"/>
                  <a:pt x="1503481" y="4760187"/>
                  <a:pt x="1503481" y="4739618"/>
                </a:cubicBezTo>
                <a:cubicBezTo>
                  <a:pt x="1503481" y="4719049"/>
                  <a:pt x="1490708" y="4708764"/>
                  <a:pt x="1465162" y="4708764"/>
                </a:cubicBezTo>
                <a:lnTo>
                  <a:pt x="1342244" y="4708764"/>
                </a:lnTo>
                <a:cubicBezTo>
                  <a:pt x="1316698" y="4708764"/>
                  <a:pt x="1303925" y="4719049"/>
                  <a:pt x="1303925" y="4739618"/>
                </a:cubicBezTo>
                <a:cubicBezTo>
                  <a:pt x="1303925" y="4760187"/>
                  <a:pt x="1316698" y="4770472"/>
                  <a:pt x="1342244" y="4770472"/>
                </a:cubicBezTo>
                <a:lnTo>
                  <a:pt x="1378074" y="4770472"/>
                </a:lnTo>
                <a:lnTo>
                  <a:pt x="1109844" y="5007848"/>
                </a:lnTo>
                <a:lnTo>
                  <a:pt x="1109844" y="4770472"/>
                </a:lnTo>
                <a:lnTo>
                  <a:pt x="1176529" y="4770472"/>
                </a:lnTo>
                <a:cubicBezTo>
                  <a:pt x="1202406" y="4770472"/>
                  <a:pt x="1215345" y="4760187"/>
                  <a:pt x="1215345" y="4739618"/>
                </a:cubicBezTo>
                <a:cubicBezTo>
                  <a:pt x="1215345" y="4719049"/>
                  <a:pt x="1202406" y="4708764"/>
                  <a:pt x="1176529" y="4708764"/>
                </a:cubicBezTo>
                <a:close/>
                <a:moveTo>
                  <a:pt x="9398672" y="4695327"/>
                </a:moveTo>
                <a:cubicBezTo>
                  <a:pt x="9318323" y="4695327"/>
                  <a:pt x="9252758" y="4729354"/>
                  <a:pt x="9201978" y="4797407"/>
                </a:cubicBezTo>
                <a:cubicBezTo>
                  <a:pt x="9156610" y="4858467"/>
                  <a:pt x="9133925" y="4929775"/>
                  <a:pt x="9133925" y="5011331"/>
                </a:cubicBezTo>
                <a:cubicBezTo>
                  <a:pt x="9133925" y="5081686"/>
                  <a:pt x="9151478" y="5145322"/>
                  <a:pt x="9186582" y="5202240"/>
                </a:cubicBezTo>
                <a:cubicBezTo>
                  <a:pt x="9225534" y="5265322"/>
                  <a:pt x="9275329" y="5303259"/>
                  <a:pt x="9335969" y="5316053"/>
                </a:cubicBezTo>
                <a:lnTo>
                  <a:pt x="9242909" y="5375552"/>
                </a:lnTo>
                <a:cubicBezTo>
                  <a:pt x="9235278" y="5379850"/>
                  <a:pt x="9231462" y="5386835"/>
                  <a:pt x="9231463" y="5396508"/>
                </a:cubicBezTo>
                <a:cubicBezTo>
                  <a:pt x="9231462" y="5417741"/>
                  <a:pt x="9241581" y="5428357"/>
                  <a:pt x="9261820" y="5428357"/>
                </a:cubicBezTo>
                <a:cubicBezTo>
                  <a:pt x="9266568" y="5428357"/>
                  <a:pt x="9272275" y="5427424"/>
                  <a:pt x="9278941" y="5425558"/>
                </a:cubicBezTo>
                <a:cubicBezTo>
                  <a:pt x="9299858" y="5419794"/>
                  <a:pt x="9326378" y="5414257"/>
                  <a:pt x="9358502" y="5408949"/>
                </a:cubicBezTo>
                <a:cubicBezTo>
                  <a:pt x="9382388" y="5404968"/>
                  <a:pt x="9401916" y="5402977"/>
                  <a:pt x="9417085" y="5402977"/>
                </a:cubicBezTo>
                <a:cubicBezTo>
                  <a:pt x="9433895" y="5402977"/>
                  <a:pt x="9456150" y="5407456"/>
                  <a:pt x="9483850" y="5416414"/>
                </a:cubicBezTo>
                <a:cubicBezTo>
                  <a:pt x="9511550" y="5425371"/>
                  <a:pt x="9532258" y="5429850"/>
                  <a:pt x="9545974" y="5429850"/>
                </a:cubicBezTo>
                <a:cubicBezTo>
                  <a:pt x="9565092" y="5429850"/>
                  <a:pt x="9586822" y="5424062"/>
                  <a:pt x="9611166" y="5412487"/>
                </a:cubicBezTo>
                <a:cubicBezTo>
                  <a:pt x="9633041" y="5403649"/>
                  <a:pt x="9647873" y="5394963"/>
                  <a:pt x="9655666" y="5386431"/>
                </a:cubicBezTo>
                <a:cubicBezTo>
                  <a:pt x="9660834" y="5380744"/>
                  <a:pt x="9663418" y="5374150"/>
                  <a:pt x="9663418" y="5366649"/>
                </a:cubicBezTo>
                <a:cubicBezTo>
                  <a:pt x="9663418" y="5346080"/>
                  <a:pt x="9653134" y="5335795"/>
                  <a:pt x="9632564" y="5335795"/>
                </a:cubicBezTo>
                <a:cubicBezTo>
                  <a:pt x="9626230" y="5335795"/>
                  <a:pt x="9616277" y="5340969"/>
                  <a:pt x="9602706" y="5351316"/>
                </a:cubicBezTo>
                <a:cubicBezTo>
                  <a:pt x="9583573" y="5362533"/>
                  <a:pt x="9565491" y="5368142"/>
                  <a:pt x="9548463" y="5368142"/>
                </a:cubicBezTo>
                <a:cubicBezTo>
                  <a:pt x="9538861" y="5368142"/>
                  <a:pt x="9524632" y="5364586"/>
                  <a:pt x="9505774" y="5357474"/>
                </a:cubicBezTo>
                <a:cubicBezTo>
                  <a:pt x="9476542" y="5346339"/>
                  <a:pt x="9446647" y="5340772"/>
                  <a:pt x="9416089" y="5340772"/>
                </a:cubicBezTo>
                <a:cubicBezTo>
                  <a:pt x="9397847" y="5340772"/>
                  <a:pt x="9378606" y="5343592"/>
                  <a:pt x="9358363" y="5349232"/>
                </a:cubicBezTo>
                <a:lnTo>
                  <a:pt x="9407435" y="5327281"/>
                </a:lnTo>
                <a:cubicBezTo>
                  <a:pt x="9483849" y="5326275"/>
                  <a:pt x="9546905" y="5291604"/>
                  <a:pt x="9596602" y="5223266"/>
                </a:cubicBezTo>
                <a:cubicBezTo>
                  <a:pt x="9641478" y="5161947"/>
                  <a:pt x="9663916" y="5091302"/>
                  <a:pt x="9663916" y="5011331"/>
                </a:cubicBezTo>
                <a:cubicBezTo>
                  <a:pt x="9663916" y="4930003"/>
                  <a:pt x="9641146" y="4858695"/>
                  <a:pt x="9595606" y="4797407"/>
                </a:cubicBezTo>
                <a:cubicBezTo>
                  <a:pt x="9544826" y="4729354"/>
                  <a:pt x="9479180" y="4695327"/>
                  <a:pt x="9398672" y="4695327"/>
                </a:cubicBezTo>
                <a:close/>
                <a:moveTo>
                  <a:pt x="3119708" y="4695327"/>
                </a:moveTo>
                <a:cubicBezTo>
                  <a:pt x="3066361" y="4695327"/>
                  <a:pt x="3020713" y="4709604"/>
                  <a:pt x="2982762" y="4738156"/>
                </a:cubicBezTo>
                <a:cubicBezTo>
                  <a:pt x="2940027" y="4770295"/>
                  <a:pt x="2918660" y="4812751"/>
                  <a:pt x="2918660" y="4865522"/>
                </a:cubicBezTo>
                <a:cubicBezTo>
                  <a:pt x="2918660" y="4919765"/>
                  <a:pt x="2941281" y="4960603"/>
                  <a:pt x="2986525" y="4988035"/>
                </a:cubicBezTo>
                <a:cubicBezTo>
                  <a:pt x="3016244" y="5006350"/>
                  <a:pt x="3061561" y="5020584"/>
                  <a:pt x="3122476" y="5030740"/>
                </a:cubicBezTo>
                <a:cubicBezTo>
                  <a:pt x="3171768" y="5038899"/>
                  <a:pt x="3202197" y="5045410"/>
                  <a:pt x="3213762" y="5050272"/>
                </a:cubicBezTo>
                <a:cubicBezTo>
                  <a:pt x="3259878" y="5070831"/>
                  <a:pt x="3282935" y="5101809"/>
                  <a:pt x="3282935" y="5143207"/>
                </a:cubicBezTo>
                <a:cubicBezTo>
                  <a:pt x="3282935" y="5182111"/>
                  <a:pt x="3265974" y="5212872"/>
                  <a:pt x="3232051" y="5235489"/>
                </a:cubicBezTo>
                <a:cubicBezTo>
                  <a:pt x="3201912" y="5255581"/>
                  <a:pt x="3165626" y="5265628"/>
                  <a:pt x="3123191" y="5265628"/>
                </a:cubicBezTo>
                <a:cubicBezTo>
                  <a:pt x="3083597" y="5265628"/>
                  <a:pt x="3049757" y="5258572"/>
                  <a:pt x="3021672" y="5244462"/>
                </a:cubicBezTo>
                <a:cubicBezTo>
                  <a:pt x="2981907" y="5219590"/>
                  <a:pt x="2961117" y="5189498"/>
                  <a:pt x="2959303" y="5154186"/>
                </a:cubicBezTo>
                <a:cubicBezTo>
                  <a:pt x="2957935" y="5130942"/>
                  <a:pt x="2947538" y="5119320"/>
                  <a:pt x="2928115" y="5119320"/>
                </a:cubicBezTo>
                <a:cubicBezTo>
                  <a:pt x="2907546" y="5119320"/>
                  <a:pt x="2897261" y="5132093"/>
                  <a:pt x="2897261" y="5157639"/>
                </a:cubicBezTo>
                <a:lnTo>
                  <a:pt x="2897261" y="5273092"/>
                </a:lnTo>
                <a:cubicBezTo>
                  <a:pt x="2897261" y="5298306"/>
                  <a:pt x="2907546" y="5310913"/>
                  <a:pt x="2928115" y="5310913"/>
                </a:cubicBezTo>
                <a:cubicBezTo>
                  <a:pt x="2949016" y="5310913"/>
                  <a:pt x="2959466" y="5298306"/>
                  <a:pt x="2959466" y="5273092"/>
                </a:cubicBezTo>
                <a:lnTo>
                  <a:pt x="2959466" y="5259158"/>
                </a:lnTo>
                <a:cubicBezTo>
                  <a:pt x="2992969" y="5304610"/>
                  <a:pt x="3047544" y="5327335"/>
                  <a:pt x="3123191" y="5327335"/>
                </a:cubicBezTo>
                <a:cubicBezTo>
                  <a:pt x="3182359" y="5327335"/>
                  <a:pt x="3232644" y="5312499"/>
                  <a:pt x="3274047" y="5282827"/>
                </a:cubicBezTo>
                <a:cubicBezTo>
                  <a:pt x="3321442" y="5248873"/>
                  <a:pt x="3345140" y="5202831"/>
                  <a:pt x="3345140" y="5144700"/>
                </a:cubicBezTo>
                <a:cubicBezTo>
                  <a:pt x="3345140" y="5076844"/>
                  <a:pt x="3313877" y="5028884"/>
                  <a:pt x="3251350" y="5000819"/>
                </a:cubicBezTo>
                <a:cubicBezTo>
                  <a:pt x="3229314" y="4990835"/>
                  <a:pt x="3189295" y="4981120"/>
                  <a:pt x="3131293" y="4971675"/>
                </a:cubicBezTo>
                <a:cubicBezTo>
                  <a:pt x="3077133" y="4962650"/>
                  <a:pt x="3039346" y="4950894"/>
                  <a:pt x="3017932" y="4936405"/>
                </a:cubicBezTo>
                <a:cubicBezTo>
                  <a:pt x="2993221" y="4919931"/>
                  <a:pt x="2980865" y="4896635"/>
                  <a:pt x="2980865" y="4866517"/>
                </a:cubicBezTo>
                <a:cubicBezTo>
                  <a:pt x="2980865" y="4832107"/>
                  <a:pt x="2995597" y="4804830"/>
                  <a:pt x="3025062" y="4784686"/>
                </a:cubicBezTo>
                <a:cubicBezTo>
                  <a:pt x="3051930" y="4766252"/>
                  <a:pt x="3083976" y="4757035"/>
                  <a:pt x="3121201" y="4757035"/>
                </a:cubicBezTo>
                <a:cubicBezTo>
                  <a:pt x="3155009" y="4757035"/>
                  <a:pt x="3185593" y="4765526"/>
                  <a:pt x="3212954" y="4782508"/>
                </a:cubicBezTo>
                <a:cubicBezTo>
                  <a:pt x="3242890" y="4801258"/>
                  <a:pt x="3258753" y="4825819"/>
                  <a:pt x="3260541" y="4856191"/>
                </a:cubicBezTo>
                <a:cubicBezTo>
                  <a:pt x="3261904" y="4879331"/>
                  <a:pt x="3272189" y="4890902"/>
                  <a:pt x="3291395" y="4890902"/>
                </a:cubicBezTo>
                <a:cubicBezTo>
                  <a:pt x="3312296" y="4890902"/>
                  <a:pt x="3322746" y="4878295"/>
                  <a:pt x="3322746" y="4853081"/>
                </a:cubicBezTo>
                <a:lnTo>
                  <a:pt x="3322746" y="4746585"/>
                </a:lnTo>
                <a:cubicBezTo>
                  <a:pt x="3322746" y="4721371"/>
                  <a:pt x="3312296" y="4708764"/>
                  <a:pt x="3291395" y="4708764"/>
                </a:cubicBezTo>
                <a:cubicBezTo>
                  <a:pt x="3270826" y="4708764"/>
                  <a:pt x="3260541" y="4721371"/>
                  <a:pt x="3260541" y="4746585"/>
                </a:cubicBezTo>
                <a:lnTo>
                  <a:pt x="3260541" y="4750566"/>
                </a:lnTo>
                <a:cubicBezTo>
                  <a:pt x="3227717" y="4713740"/>
                  <a:pt x="3180773" y="4695327"/>
                  <a:pt x="3119708" y="4695327"/>
                </a:cubicBezTo>
                <a:close/>
                <a:moveTo>
                  <a:pt x="2491058" y="4695327"/>
                </a:moveTo>
                <a:cubicBezTo>
                  <a:pt x="2437711" y="4695327"/>
                  <a:pt x="2392063" y="4709604"/>
                  <a:pt x="2354112" y="4738156"/>
                </a:cubicBezTo>
                <a:cubicBezTo>
                  <a:pt x="2311377" y="4770295"/>
                  <a:pt x="2290010" y="4812751"/>
                  <a:pt x="2290010" y="4865522"/>
                </a:cubicBezTo>
                <a:cubicBezTo>
                  <a:pt x="2290010" y="4919765"/>
                  <a:pt x="2312631" y="4960603"/>
                  <a:pt x="2357876" y="4988035"/>
                </a:cubicBezTo>
                <a:cubicBezTo>
                  <a:pt x="2387594" y="5006350"/>
                  <a:pt x="2432911" y="5020584"/>
                  <a:pt x="2493826" y="5030740"/>
                </a:cubicBezTo>
                <a:cubicBezTo>
                  <a:pt x="2543119" y="5038899"/>
                  <a:pt x="2573547" y="5045410"/>
                  <a:pt x="2585112" y="5050272"/>
                </a:cubicBezTo>
                <a:cubicBezTo>
                  <a:pt x="2631228" y="5070831"/>
                  <a:pt x="2654285" y="5101809"/>
                  <a:pt x="2654285" y="5143207"/>
                </a:cubicBezTo>
                <a:cubicBezTo>
                  <a:pt x="2654285" y="5182111"/>
                  <a:pt x="2637324" y="5212872"/>
                  <a:pt x="2603401" y="5235489"/>
                </a:cubicBezTo>
                <a:cubicBezTo>
                  <a:pt x="2573262" y="5255581"/>
                  <a:pt x="2536976" y="5265628"/>
                  <a:pt x="2494541" y="5265628"/>
                </a:cubicBezTo>
                <a:cubicBezTo>
                  <a:pt x="2454947" y="5265628"/>
                  <a:pt x="2421108" y="5258572"/>
                  <a:pt x="2393022" y="5244462"/>
                </a:cubicBezTo>
                <a:cubicBezTo>
                  <a:pt x="2353257" y="5219590"/>
                  <a:pt x="2332467" y="5189498"/>
                  <a:pt x="2330653" y="5154186"/>
                </a:cubicBezTo>
                <a:cubicBezTo>
                  <a:pt x="2329285" y="5130942"/>
                  <a:pt x="2318888" y="5119320"/>
                  <a:pt x="2299465" y="5119320"/>
                </a:cubicBezTo>
                <a:cubicBezTo>
                  <a:pt x="2278896" y="5119320"/>
                  <a:pt x="2268611" y="5132093"/>
                  <a:pt x="2268611" y="5157639"/>
                </a:cubicBezTo>
                <a:lnTo>
                  <a:pt x="2268611" y="5273092"/>
                </a:lnTo>
                <a:cubicBezTo>
                  <a:pt x="2268611" y="5298306"/>
                  <a:pt x="2278896" y="5310913"/>
                  <a:pt x="2299465" y="5310913"/>
                </a:cubicBezTo>
                <a:cubicBezTo>
                  <a:pt x="2320365" y="5310913"/>
                  <a:pt x="2330816" y="5298306"/>
                  <a:pt x="2330817" y="5273092"/>
                </a:cubicBezTo>
                <a:lnTo>
                  <a:pt x="2330817" y="5259158"/>
                </a:lnTo>
                <a:cubicBezTo>
                  <a:pt x="2364319" y="5304610"/>
                  <a:pt x="2418894" y="5327335"/>
                  <a:pt x="2494541" y="5327335"/>
                </a:cubicBezTo>
                <a:cubicBezTo>
                  <a:pt x="2553709" y="5327335"/>
                  <a:pt x="2603994" y="5312499"/>
                  <a:pt x="2645397" y="5282827"/>
                </a:cubicBezTo>
                <a:cubicBezTo>
                  <a:pt x="2692792" y="5248873"/>
                  <a:pt x="2716491" y="5202831"/>
                  <a:pt x="2716491" y="5144700"/>
                </a:cubicBezTo>
                <a:cubicBezTo>
                  <a:pt x="2716491" y="5076844"/>
                  <a:pt x="2685227" y="5028884"/>
                  <a:pt x="2622700" y="5000819"/>
                </a:cubicBezTo>
                <a:cubicBezTo>
                  <a:pt x="2600664" y="4990835"/>
                  <a:pt x="2560645" y="4981120"/>
                  <a:pt x="2502644" y="4971675"/>
                </a:cubicBezTo>
                <a:cubicBezTo>
                  <a:pt x="2448483" y="4962650"/>
                  <a:pt x="2410696" y="4950894"/>
                  <a:pt x="2389281" y="4936405"/>
                </a:cubicBezTo>
                <a:cubicBezTo>
                  <a:pt x="2364571" y="4919931"/>
                  <a:pt x="2352215" y="4896635"/>
                  <a:pt x="2352215" y="4866517"/>
                </a:cubicBezTo>
                <a:cubicBezTo>
                  <a:pt x="2352215" y="4832107"/>
                  <a:pt x="2366948" y="4804830"/>
                  <a:pt x="2396412" y="4784686"/>
                </a:cubicBezTo>
                <a:cubicBezTo>
                  <a:pt x="2423280" y="4766252"/>
                  <a:pt x="2455326" y="4757035"/>
                  <a:pt x="2492550" y="4757035"/>
                </a:cubicBezTo>
                <a:cubicBezTo>
                  <a:pt x="2526360" y="4757035"/>
                  <a:pt x="2556944" y="4765526"/>
                  <a:pt x="2584304" y="4782508"/>
                </a:cubicBezTo>
                <a:cubicBezTo>
                  <a:pt x="2614240" y="4801258"/>
                  <a:pt x="2630102" y="4825819"/>
                  <a:pt x="2631891" y="4856191"/>
                </a:cubicBezTo>
                <a:cubicBezTo>
                  <a:pt x="2633254" y="4879331"/>
                  <a:pt x="2643539" y="4890902"/>
                  <a:pt x="2662745" y="4890902"/>
                </a:cubicBezTo>
                <a:cubicBezTo>
                  <a:pt x="2683646" y="4890902"/>
                  <a:pt x="2694096" y="4878295"/>
                  <a:pt x="2694096" y="4853081"/>
                </a:cubicBezTo>
                <a:lnTo>
                  <a:pt x="2694096" y="4746585"/>
                </a:lnTo>
                <a:cubicBezTo>
                  <a:pt x="2694096" y="4721371"/>
                  <a:pt x="2683646" y="4708764"/>
                  <a:pt x="2662745" y="4708764"/>
                </a:cubicBezTo>
                <a:cubicBezTo>
                  <a:pt x="2642175" y="4708764"/>
                  <a:pt x="2631891" y="4721371"/>
                  <a:pt x="2631891" y="4746585"/>
                </a:cubicBezTo>
                <a:lnTo>
                  <a:pt x="2631891" y="4750566"/>
                </a:lnTo>
                <a:cubicBezTo>
                  <a:pt x="2599067" y="4713740"/>
                  <a:pt x="2552123" y="4695327"/>
                  <a:pt x="2491058" y="4695327"/>
                </a:cubicBezTo>
                <a:close/>
                <a:moveTo>
                  <a:pt x="8511158" y="2589285"/>
                </a:moveTo>
                <a:lnTo>
                  <a:pt x="8777739" y="2589285"/>
                </a:lnTo>
                <a:lnTo>
                  <a:pt x="8747958" y="2988293"/>
                </a:lnTo>
                <a:lnTo>
                  <a:pt x="8480264" y="2988293"/>
                </a:lnTo>
                <a:close/>
                <a:moveTo>
                  <a:pt x="6087462" y="1972960"/>
                </a:moveTo>
                <a:lnTo>
                  <a:pt x="6582659" y="1972960"/>
                </a:lnTo>
                <a:cubicBezTo>
                  <a:pt x="6711728" y="1972960"/>
                  <a:pt x="6825433" y="2011518"/>
                  <a:pt x="6923776" y="2088632"/>
                </a:cubicBezTo>
                <a:cubicBezTo>
                  <a:pt x="7028871" y="2170738"/>
                  <a:pt x="7081419" y="2272902"/>
                  <a:pt x="7081419" y="2395125"/>
                </a:cubicBezTo>
                <a:cubicBezTo>
                  <a:pt x="7081419" y="2461923"/>
                  <a:pt x="7061120" y="2528239"/>
                  <a:pt x="7020521" y="2594072"/>
                </a:cubicBezTo>
                <a:cubicBezTo>
                  <a:pt x="6974672" y="2667216"/>
                  <a:pt x="6903272" y="2725516"/>
                  <a:pt x="6806322" y="2768972"/>
                </a:cubicBezTo>
                <a:cubicBezTo>
                  <a:pt x="6716126" y="2810684"/>
                  <a:pt x="6623164" y="2831540"/>
                  <a:pt x="6527439" y="2831540"/>
                </a:cubicBezTo>
                <a:lnTo>
                  <a:pt x="6087462" y="2831540"/>
                </a:lnTo>
                <a:close/>
                <a:moveTo>
                  <a:pt x="4111424" y="1972960"/>
                </a:moveTo>
                <a:lnTo>
                  <a:pt x="4115238" y="1972960"/>
                </a:lnTo>
                <a:lnTo>
                  <a:pt x="4517613" y="2990075"/>
                </a:lnTo>
                <a:lnTo>
                  <a:pt x="3721379" y="2990075"/>
                </a:lnTo>
                <a:close/>
                <a:moveTo>
                  <a:pt x="1853437" y="1924865"/>
                </a:moveTo>
                <a:cubicBezTo>
                  <a:pt x="2071014" y="1924865"/>
                  <a:pt x="2265137" y="2027586"/>
                  <a:pt x="2435807" y="2233028"/>
                </a:cubicBezTo>
                <a:cubicBezTo>
                  <a:pt x="2530883" y="2402472"/>
                  <a:pt x="2578421" y="2603164"/>
                  <a:pt x="2578421" y="2835102"/>
                </a:cubicBezTo>
                <a:cubicBezTo>
                  <a:pt x="2578421" y="3067412"/>
                  <a:pt x="2530910" y="3268104"/>
                  <a:pt x="2435890" y="3437177"/>
                </a:cubicBezTo>
                <a:cubicBezTo>
                  <a:pt x="2265425" y="3642619"/>
                  <a:pt x="2071273" y="3745340"/>
                  <a:pt x="1853437" y="3745340"/>
                </a:cubicBezTo>
                <a:cubicBezTo>
                  <a:pt x="1637363" y="3745340"/>
                  <a:pt x="1442906" y="3642025"/>
                  <a:pt x="1270066" y="3435396"/>
                </a:cubicBezTo>
                <a:cubicBezTo>
                  <a:pt x="1175657" y="3265951"/>
                  <a:pt x="1128453" y="3065853"/>
                  <a:pt x="1128453" y="2835102"/>
                </a:cubicBezTo>
                <a:cubicBezTo>
                  <a:pt x="1128453" y="2603943"/>
                  <a:pt x="1171965" y="2403846"/>
                  <a:pt x="1258988" y="2234809"/>
                </a:cubicBezTo>
                <a:cubicBezTo>
                  <a:pt x="1438082" y="2028180"/>
                  <a:pt x="1636231" y="1924865"/>
                  <a:pt x="1853437" y="1924865"/>
                </a:cubicBezTo>
                <a:close/>
                <a:moveTo>
                  <a:pt x="5699141" y="1752080"/>
                </a:moveTo>
                <a:cubicBezTo>
                  <a:pt x="5608889" y="1752080"/>
                  <a:pt x="5563764" y="1788894"/>
                  <a:pt x="5563764" y="1862520"/>
                </a:cubicBezTo>
                <a:cubicBezTo>
                  <a:pt x="5563764" y="1936147"/>
                  <a:pt x="5608889" y="1972960"/>
                  <a:pt x="5699141" y="1972960"/>
                </a:cubicBezTo>
                <a:lnTo>
                  <a:pt x="5864801" y="1972960"/>
                </a:lnTo>
                <a:lnTo>
                  <a:pt x="5864801" y="3686557"/>
                </a:lnTo>
                <a:lnTo>
                  <a:pt x="5699141" y="3686557"/>
                </a:lnTo>
                <a:cubicBezTo>
                  <a:pt x="5608889" y="3686557"/>
                  <a:pt x="5563764" y="3723371"/>
                  <a:pt x="5563764" y="3796997"/>
                </a:cubicBezTo>
                <a:cubicBezTo>
                  <a:pt x="5563764" y="3870624"/>
                  <a:pt x="5608889" y="3907437"/>
                  <a:pt x="5699141" y="3907437"/>
                </a:cubicBezTo>
                <a:lnTo>
                  <a:pt x="6563065" y="3907437"/>
                </a:lnTo>
                <a:cubicBezTo>
                  <a:pt x="6654504" y="3907437"/>
                  <a:pt x="6700224" y="3870624"/>
                  <a:pt x="6700224" y="3796997"/>
                </a:cubicBezTo>
                <a:cubicBezTo>
                  <a:pt x="6700224" y="3723371"/>
                  <a:pt x="6654504" y="3686557"/>
                  <a:pt x="6563065" y="3686557"/>
                </a:cubicBezTo>
                <a:lnTo>
                  <a:pt x="6087462" y="3686557"/>
                </a:lnTo>
                <a:lnTo>
                  <a:pt x="6087462" y="3052420"/>
                </a:lnTo>
                <a:lnTo>
                  <a:pt x="6518533" y="3052420"/>
                </a:lnTo>
                <a:cubicBezTo>
                  <a:pt x="6624686" y="3052420"/>
                  <a:pt x="6713890" y="3040581"/>
                  <a:pt x="6786143" y="3016905"/>
                </a:cubicBezTo>
                <a:cubicBezTo>
                  <a:pt x="6886341" y="2984341"/>
                  <a:pt x="6982076" y="2933982"/>
                  <a:pt x="7073348" y="2865830"/>
                </a:cubicBezTo>
                <a:cubicBezTo>
                  <a:pt x="7227169" y="2751419"/>
                  <a:pt x="7304080" y="2594517"/>
                  <a:pt x="7304080" y="2395125"/>
                </a:cubicBezTo>
                <a:cubicBezTo>
                  <a:pt x="7304080" y="2202616"/>
                  <a:pt x="7224052" y="2042736"/>
                  <a:pt x="7063996" y="1915486"/>
                </a:cubicBezTo>
                <a:cubicBezTo>
                  <a:pt x="6928711" y="1806549"/>
                  <a:pt x="6763515" y="1752080"/>
                  <a:pt x="6568409" y="1752080"/>
                </a:cubicBezTo>
                <a:close/>
                <a:moveTo>
                  <a:pt x="3488030" y="1752080"/>
                </a:moveTo>
                <a:cubicBezTo>
                  <a:pt x="3397778" y="1752080"/>
                  <a:pt x="3352652" y="1788894"/>
                  <a:pt x="3352652" y="1862520"/>
                </a:cubicBezTo>
                <a:cubicBezTo>
                  <a:pt x="3352652" y="1936147"/>
                  <a:pt x="3397778" y="1972960"/>
                  <a:pt x="3488030" y="1972960"/>
                </a:cubicBezTo>
                <a:lnTo>
                  <a:pt x="3894164" y="1972960"/>
                </a:lnTo>
                <a:lnTo>
                  <a:pt x="3243632" y="3686557"/>
                </a:lnTo>
                <a:lnTo>
                  <a:pt x="3153149" y="3686557"/>
                </a:lnTo>
                <a:cubicBezTo>
                  <a:pt x="3062897" y="3686557"/>
                  <a:pt x="3017771" y="3723371"/>
                  <a:pt x="3017771" y="3796997"/>
                </a:cubicBezTo>
                <a:cubicBezTo>
                  <a:pt x="3017771" y="3870624"/>
                  <a:pt x="3062897" y="3907437"/>
                  <a:pt x="3153149" y="3907437"/>
                </a:cubicBezTo>
                <a:lnTo>
                  <a:pt x="3712472" y="3907437"/>
                </a:lnTo>
                <a:cubicBezTo>
                  <a:pt x="3803912" y="3907437"/>
                  <a:pt x="3849632" y="3870624"/>
                  <a:pt x="3849632" y="3796997"/>
                </a:cubicBezTo>
                <a:cubicBezTo>
                  <a:pt x="3849632" y="3723371"/>
                  <a:pt x="3803912" y="3686557"/>
                  <a:pt x="3712472" y="3686557"/>
                </a:cubicBezTo>
                <a:lnTo>
                  <a:pt x="3463092" y="3686557"/>
                </a:lnTo>
                <a:lnTo>
                  <a:pt x="3653634" y="3210954"/>
                </a:lnTo>
                <a:lnTo>
                  <a:pt x="4585386" y="3210954"/>
                </a:lnTo>
                <a:lnTo>
                  <a:pt x="4779463" y="3686557"/>
                </a:lnTo>
                <a:lnTo>
                  <a:pt x="4530082" y="3686557"/>
                </a:lnTo>
                <a:cubicBezTo>
                  <a:pt x="4438643" y="3686557"/>
                  <a:pt x="4392924" y="3723371"/>
                  <a:pt x="4392924" y="3796997"/>
                </a:cubicBezTo>
                <a:cubicBezTo>
                  <a:pt x="4392924" y="3870624"/>
                  <a:pt x="4438643" y="3907437"/>
                  <a:pt x="4530082" y="3907437"/>
                </a:cubicBezTo>
                <a:lnTo>
                  <a:pt x="5087625" y="3907437"/>
                </a:lnTo>
                <a:cubicBezTo>
                  <a:pt x="5179065" y="3907437"/>
                  <a:pt x="5224784" y="3870624"/>
                  <a:pt x="5224784" y="3796997"/>
                </a:cubicBezTo>
                <a:cubicBezTo>
                  <a:pt x="5224784" y="3723371"/>
                  <a:pt x="5179065" y="3686557"/>
                  <a:pt x="5087625" y="3686557"/>
                </a:cubicBezTo>
                <a:lnTo>
                  <a:pt x="4997503" y="3686557"/>
                </a:lnTo>
                <a:lnTo>
                  <a:pt x="4267176" y="1752080"/>
                </a:lnTo>
                <a:close/>
                <a:moveTo>
                  <a:pt x="1853437" y="1703986"/>
                </a:moveTo>
                <a:cubicBezTo>
                  <a:pt x="1565833" y="1703986"/>
                  <a:pt x="1331149" y="1825781"/>
                  <a:pt x="1149383" y="2069372"/>
                </a:cubicBezTo>
                <a:cubicBezTo>
                  <a:pt x="986989" y="2287932"/>
                  <a:pt x="905792" y="2543176"/>
                  <a:pt x="905792" y="2835102"/>
                </a:cubicBezTo>
                <a:cubicBezTo>
                  <a:pt x="905792" y="3086932"/>
                  <a:pt x="968620" y="3314714"/>
                  <a:pt x="1094275" y="3518448"/>
                </a:cubicBezTo>
                <a:cubicBezTo>
                  <a:pt x="1233697" y="3744245"/>
                  <a:pt x="1411937" y="3880040"/>
                  <a:pt x="1628995" y="3925834"/>
                </a:cubicBezTo>
                <a:lnTo>
                  <a:pt x="1295894" y="4138809"/>
                </a:lnTo>
                <a:cubicBezTo>
                  <a:pt x="1268581" y="4154191"/>
                  <a:pt x="1254925" y="4179194"/>
                  <a:pt x="1254925" y="4213818"/>
                </a:cubicBezTo>
                <a:cubicBezTo>
                  <a:pt x="1254925" y="4289820"/>
                  <a:pt x="1291144" y="4327820"/>
                  <a:pt x="1363583" y="4327820"/>
                </a:cubicBezTo>
                <a:cubicBezTo>
                  <a:pt x="1380579" y="4327820"/>
                  <a:pt x="1401009" y="4324481"/>
                  <a:pt x="1424871" y="4317801"/>
                </a:cubicBezTo>
                <a:cubicBezTo>
                  <a:pt x="1499740" y="4297168"/>
                  <a:pt x="1594668" y="4277351"/>
                  <a:pt x="1709654" y="4258350"/>
                </a:cubicBezTo>
                <a:cubicBezTo>
                  <a:pt x="1795155" y="4244100"/>
                  <a:pt x="1865052" y="4236975"/>
                  <a:pt x="1919345" y="4236975"/>
                </a:cubicBezTo>
                <a:cubicBezTo>
                  <a:pt x="1979518" y="4236975"/>
                  <a:pt x="2059180" y="4253006"/>
                  <a:pt x="2158329" y="4285070"/>
                </a:cubicBezTo>
                <a:cubicBezTo>
                  <a:pt x="2257478" y="4317133"/>
                  <a:pt x="2331601" y="4333164"/>
                  <a:pt x="2380697" y="4333164"/>
                </a:cubicBezTo>
                <a:cubicBezTo>
                  <a:pt x="2449129" y="4333164"/>
                  <a:pt x="2526912" y="4312448"/>
                  <a:pt x="2614046" y="4271014"/>
                </a:cubicBezTo>
                <a:cubicBezTo>
                  <a:pt x="2692349" y="4239378"/>
                  <a:pt x="2745444" y="4208289"/>
                  <a:pt x="2773332" y="4177747"/>
                </a:cubicBezTo>
                <a:cubicBezTo>
                  <a:pt x="2791832" y="4157392"/>
                  <a:pt x="2801081" y="4133790"/>
                  <a:pt x="2801081" y="4106941"/>
                </a:cubicBezTo>
                <a:cubicBezTo>
                  <a:pt x="2801081" y="4033315"/>
                  <a:pt x="2764268" y="3996501"/>
                  <a:pt x="2690642" y="3996501"/>
                </a:cubicBezTo>
                <a:cubicBezTo>
                  <a:pt x="2667967" y="3996501"/>
                  <a:pt x="2632342" y="4015019"/>
                  <a:pt x="2583764" y="4052055"/>
                </a:cubicBezTo>
                <a:cubicBezTo>
                  <a:pt x="2515278" y="4092208"/>
                  <a:pt x="2450558" y="4112285"/>
                  <a:pt x="2389604" y="4112285"/>
                </a:cubicBezTo>
                <a:cubicBezTo>
                  <a:pt x="2355240" y="4112285"/>
                  <a:pt x="2304307" y="4099556"/>
                  <a:pt x="2236803" y="4074098"/>
                </a:cubicBezTo>
                <a:cubicBezTo>
                  <a:pt x="2132171" y="4034242"/>
                  <a:pt x="2025164" y="4014314"/>
                  <a:pt x="1915782" y="4014314"/>
                </a:cubicBezTo>
                <a:cubicBezTo>
                  <a:pt x="1850487" y="4014314"/>
                  <a:pt x="1781610" y="4024408"/>
                  <a:pt x="1709152" y="4044596"/>
                </a:cubicBezTo>
                <a:lnTo>
                  <a:pt x="1884804" y="3966024"/>
                </a:lnTo>
                <a:cubicBezTo>
                  <a:pt x="2158325" y="3962425"/>
                  <a:pt x="2384028" y="3838319"/>
                  <a:pt x="2561916" y="3593708"/>
                </a:cubicBezTo>
                <a:cubicBezTo>
                  <a:pt x="2722547" y="3374220"/>
                  <a:pt x="2802863" y="3121351"/>
                  <a:pt x="2802863" y="2835102"/>
                </a:cubicBezTo>
                <a:cubicBezTo>
                  <a:pt x="2802863" y="2543992"/>
                  <a:pt x="2721359" y="2288749"/>
                  <a:pt x="2558353" y="2069372"/>
                </a:cubicBezTo>
                <a:cubicBezTo>
                  <a:pt x="2376588" y="1825781"/>
                  <a:pt x="2141615" y="1703986"/>
                  <a:pt x="1853437" y="1703986"/>
                </a:cubicBezTo>
                <a:close/>
                <a:moveTo>
                  <a:pt x="11039004" y="1479543"/>
                </a:moveTo>
                <a:lnTo>
                  <a:pt x="10320868" y="1840643"/>
                </a:lnTo>
                <a:lnTo>
                  <a:pt x="10320868" y="1949803"/>
                </a:lnTo>
                <a:cubicBezTo>
                  <a:pt x="10492298" y="1893990"/>
                  <a:pt x="10590863" y="1866082"/>
                  <a:pt x="10616562" y="1866082"/>
                </a:cubicBezTo>
                <a:cubicBezTo>
                  <a:pt x="10680688" y="1866082"/>
                  <a:pt x="10712751" y="1915365"/>
                  <a:pt x="10712751" y="2013929"/>
                </a:cubicBezTo>
                <a:lnTo>
                  <a:pt x="10712751" y="3743558"/>
                </a:lnTo>
                <a:cubicBezTo>
                  <a:pt x="10712751" y="3858526"/>
                  <a:pt x="10685067" y="3932820"/>
                  <a:pt x="10629699" y="3966442"/>
                </a:cubicBezTo>
                <a:cubicBezTo>
                  <a:pt x="10592050" y="3989450"/>
                  <a:pt x="10498013" y="4003617"/>
                  <a:pt x="10347587" y="4008943"/>
                </a:cubicBezTo>
                <a:lnTo>
                  <a:pt x="10347587" y="4137223"/>
                </a:lnTo>
                <a:lnTo>
                  <a:pt x="11478704" y="4137223"/>
                </a:lnTo>
                <a:lnTo>
                  <a:pt x="11478704" y="4007189"/>
                </a:lnTo>
                <a:cubicBezTo>
                  <a:pt x="11315568" y="4007189"/>
                  <a:pt x="11213923" y="3995091"/>
                  <a:pt x="11173771" y="3970895"/>
                </a:cubicBezTo>
                <a:cubicBezTo>
                  <a:pt x="11133617" y="3946700"/>
                  <a:pt x="11113541" y="3895265"/>
                  <a:pt x="11113541" y="3816591"/>
                </a:cubicBezTo>
                <a:lnTo>
                  <a:pt x="11113541" y="1494406"/>
                </a:lnTo>
                <a:close/>
                <a:moveTo>
                  <a:pt x="8472164" y="1438574"/>
                </a:moveTo>
                <a:cubicBezTo>
                  <a:pt x="8403214" y="1438574"/>
                  <a:pt x="8365538" y="1481770"/>
                  <a:pt x="8359137" y="1568162"/>
                </a:cubicBezTo>
                <a:lnTo>
                  <a:pt x="8302720" y="2368405"/>
                </a:lnTo>
                <a:lnTo>
                  <a:pt x="8047412" y="2368405"/>
                </a:lnTo>
                <a:cubicBezTo>
                  <a:pt x="7955972" y="2368405"/>
                  <a:pt x="7910252" y="2405219"/>
                  <a:pt x="7910253" y="2478845"/>
                </a:cubicBezTo>
                <a:cubicBezTo>
                  <a:pt x="7910252" y="2552472"/>
                  <a:pt x="7955972" y="2589285"/>
                  <a:pt x="8047412" y="2589285"/>
                </a:cubicBezTo>
                <a:lnTo>
                  <a:pt x="8289667" y="2589285"/>
                </a:lnTo>
                <a:lnTo>
                  <a:pt x="8259886" y="2988293"/>
                </a:lnTo>
                <a:lnTo>
                  <a:pt x="7970816" y="2988293"/>
                </a:lnTo>
                <a:cubicBezTo>
                  <a:pt x="7880564" y="2988293"/>
                  <a:pt x="7835438" y="3025107"/>
                  <a:pt x="7835439" y="3098733"/>
                </a:cubicBezTo>
                <a:cubicBezTo>
                  <a:pt x="7835438" y="3172359"/>
                  <a:pt x="7880564" y="3209173"/>
                  <a:pt x="7970816" y="3209173"/>
                </a:cubicBezTo>
                <a:lnTo>
                  <a:pt x="8246916" y="3209173"/>
                </a:lnTo>
                <a:lnTo>
                  <a:pt x="8189915" y="3994275"/>
                </a:lnTo>
                <a:lnTo>
                  <a:pt x="8188133" y="4020716"/>
                </a:lnTo>
                <a:cubicBezTo>
                  <a:pt x="8185758" y="4065322"/>
                  <a:pt x="8207755" y="4101727"/>
                  <a:pt x="8254125" y="4129931"/>
                </a:cubicBezTo>
                <a:lnTo>
                  <a:pt x="8295066" y="4139004"/>
                </a:lnTo>
                <a:cubicBezTo>
                  <a:pt x="8366652" y="4139004"/>
                  <a:pt x="8405626" y="4095994"/>
                  <a:pt x="8411991" y="4009972"/>
                </a:cubicBezTo>
                <a:lnTo>
                  <a:pt x="8466738" y="3209173"/>
                </a:lnTo>
                <a:lnTo>
                  <a:pt x="8734988" y="3209173"/>
                </a:lnTo>
                <a:lnTo>
                  <a:pt x="8676206" y="3994275"/>
                </a:lnTo>
                <a:lnTo>
                  <a:pt x="8676206" y="4023220"/>
                </a:lnTo>
                <a:cubicBezTo>
                  <a:pt x="8676206" y="4067604"/>
                  <a:pt x="8698703" y="4103295"/>
                  <a:pt x="8743700" y="4130293"/>
                </a:cubicBezTo>
                <a:lnTo>
                  <a:pt x="8780662" y="4139004"/>
                </a:lnTo>
                <a:cubicBezTo>
                  <a:pt x="8852710" y="4139004"/>
                  <a:pt x="8891917" y="4095994"/>
                  <a:pt x="8898282" y="4009972"/>
                </a:cubicBezTo>
                <a:lnTo>
                  <a:pt x="8954754" y="3209173"/>
                </a:lnTo>
                <a:lnTo>
                  <a:pt x="9217717" y="3209173"/>
                </a:lnTo>
                <a:cubicBezTo>
                  <a:pt x="9309155" y="3209173"/>
                  <a:pt x="9354876" y="3172359"/>
                  <a:pt x="9354876" y="3098733"/>
                </a:cubicBezTo>
                <a:cubicBezTo>
                  <a:pt x="9354876" y="3025107"/>
                  <a:pt x="9309155" y="2988293"/>
                  <a:pt x="9217717" y="2988293"/>
                </a:cubicBezTo>
                <a:lnTo>
                  <a:pt x="8968337" y="2988293"/>
                </a:lnTo>
                <a:lnTo>
                  <a:pt x="8997589" y="2589285"/>
                </a:lnTo>
                <a:lnTo>
                  <a:pt x="9292531" y="2589285"/>
                </a:lnTo>
                <a:cubicBezTo>
                  <a:pt x="9383969" y="2589285"/>
                  <a:pt x="9429690" y="2552472"/>
                  <a:pt x="9429690" y="2478845"/>
                </a:cubicBezTo>
                <a:cubicBezTo>
                  <a:pt x="9429690" y="2405219"/>
                  <a:pt x="9383969" y="2368405"/>
                  <a:pt x="9292531" y="2368405"/>
                </a:cubicBezTo>
                <a:lnTo>
                  <a:pt x="9011088" y="2368405"/>
                </a:lnTo>
                <a:lnTo>
                  <a:pt x="9069063" y="1586977"/>
                </a:lnTo>
                <a:lnTo>
                  <a:pt x="9070983" y="1556306"/>
                </a:lnTo>
                <a:cubicBezTo>
                  <a:pt x="9072616" y="1513945"/>
                  <a:pt x="9050118" y="1478031"/>
                  <a:pt x="9003489" y="1448566"/>
                </a:cubicBezTo>
                <a:lnTo>
                  <a:pt x="8961100" y="1438574"/>
                </a:lnTo>
                <a:cubicBezTo>
                  <a:pt x="8891574" y="1438574"/>
                  <a:pt x="8853610" y="1481770"/>
                  <a:pt x="8847209" y="1568162"/>
                </a:cubicBezTo>
                <a:lnTo>
                  <a:pt x="8790792" y="2368405"/>
                </a:lnTo>
                <a:lnTo>
                  <a:pt x="8524796" y="2368405"/>
                </a:lnTo>
                <a:lnTo>
                  <a:pt x="8580934" y="1587979"/>
                </a:lnTo>
                <a:lnTo>
                  <a:pt x="8582910" y="1556306"/>
                </a:lnTo>
                <a:cubicBezTo>
                  <a:pt x="8584543" y="1514334"/>
                  <a:pt x="8562620" y="1478421"/>
                  <a:pt x="8517142" y="14485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8000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5078DC9-FBBA-0823-5AF0-7A2CE17E740D}"/>
              </a:ext>
            </a:extLst>
          </p:cNvPr>
          <p:cNvSpPr/>
          <p:nvPr/>
        </p:nvSpPr>
        <p:spPr>
          <a:xfrm>
            <a:off x="277090" y="450273"/>
            <a:ext cx="11637817" cy="540327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47163E-AA11-E8E5-11E0-60FF86C5E67D}"/>
              </a:ext>
            </a:extLst>
          </p:cNvPr>
          <p:cNvSpPr/>
          <p:nvPr/>
        </p:nvSpPr>
        <p:spPr>
          <a:xfrm>
            <a:off x="277090" y="5874326"/>
            <a:ext cx="11637817" cy="540327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1" title="Vital Signs Line">
            <a:hlinkClick r:id="" action="ppaction://media"/>
            <a:extLst>
              <a:ext uri="{FF2B5EF4-FFF2-40B4-BE49-F238E27FC236}">
                <a16:creationId xmlns:a16="http://schemas.microsoft.com/office/drawing/2014/main" id="{9F65391B-B3CC-501A-DA92-6C9DC6596E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EA7B2592-4069-FBBC-E3E0-7082D1743231}"/>
              </a:ext>
            </a:extLst>
          </p:cNvPr>
          <p:cNvSpPr/>
          <p:nvPr/>
        </p:nvSpPr>
        <p:spPr>
          <a:xfrm>
            <a:off x="1" y="-3344054"/>
            <a:ext cx="12745234" cy="10202054"/>
          </a:xfrm>
          <a:custGeom>
            <a:avLst/>
            <a:gdLst>
              <a:gd name="connsiteX0" fmla="*/ 0 w 12745234"/>
              <a:gd name="connsiteY0" fmla="*/ 3344054 h 10202054"/>
              <a:gd name="connsiteX1" fmla="*/ 1307845 w 12745234"/>
              <a:gd name="connsiteY1" fmla="*/ 3344054 h 10202054"/>
              <a:gd name="connsiteX2" fmla="*/ 469039 w 12745234"/>
              <a:gd name="connsiteY2" fmla="*/ 6488158 h 10202054"/>
              <a:gd name="connsiteX3" fmla="*/ 805895 w 12745234"/>
              <a:gd name="connsiteY3" fmla="*/ 7070152 h 10202054"/>
              <a:gd name="connsiteX4" fmla="*/ 2643540 w 12745234"/>
              <a:gd name="connsiteY4" fmla="*/ 7560411 h 10202054"/>
              <a:gd name="connsiteX5" fmla="*/ 3225534 w 12745234"/>
              <a:gd name="connsiteY5" fmla="*/ 7223555 h 10202054"/>
              <a:gd name="connsiteX6" fmla="*/ 4260533 w 12745234"/>
              <a:gd name="connsiteY6" fmla="*/ 3344054 h 10202054"/>
              <a:gd name="connsiteX7" fmla="*/ 5241219 w 12745234"/>
              <a:gd name="connsiteY7" fmla="*/ 3344054 h 10202054"/>
              <a:gd name="connsiteX8" fmla="*/ 4402412 w 12745234"/>
              <a:gd name="connsiteY8" fmla="*/ 6488160 h 10202054"/>
              <a:gd name="connsiteX9" fmla="*/ 4739268 w 12745234"/>
              <a:gd name="connsiteY9" fmla="*/ 7070154 h 10202054"/>
              <a:gd name="connsiteX10" fmla="*/ 6576913 w 12745234"/>
              <a:gd name="connsiteY10" fmla="*/ 7560413 h 10202054"/>
              <a:gd name="connsiteX11" fmla="*/ 7158906 w 12745234"/>
              <a:gd name="connsiteY11" fmla="*/ 7223557 h 10202054"/>
              <a:gd name="connsiteX12" fmla="*/ 8193907 w 12745234"/>
              <a:gd name="connsiteY12" fmla="*/ 3344054 h 10202054"/>
              <a:gd name="connsiteX13" fmla="*/ 9174591 w 12745234"/>
              <a:gd name="connsiteY13" fmla="*/ 3344054 h 10202054"/>
              <a:gd name="connsiteX14" fmla="*/ 8335785 w 12745234"/>
              <a:gd name="connsiteY14" fmla="*/ 6488162 h 10202054"/>
              <a:gd name="connsiteX15" fmla="*/ 8672641 w 12745234"/>
              <a:gd name="connsiteY15" fmla="*/ 7070156 h 10202054"/>
              <a:gd name="connsiteX16" fmla="*/ 10510285 w 12745234"/>
              <a:gd name="connsiteY16" fmla="*/ 7560415 h 10202054"/>
              <a:gd name="connsiteX17" fmla="*/ 11092279 w 12745234"/>
              <a:gd name="connsiteY17" fmla="*/ 7223559 h 10202054"/>
              <a:gd name="connsiteX18" fmla="*/ 12127280 w 12745234"/>
              <a:gd name="connsiteY18" fmla="*/ 3344054 h 10202054"/>
              <a:gd name="connsiteX19" fmla="*/ 12191999 w 12745234"/>
              <a:gd name="connsiteY19" fmla="*/ 3344054 h 10202054"/>
              <a:gd name="connsiteX20" fmla="*/ 12191999 w 12745234"/>
              <a:gd name="connsiteY20" fmla="*/ 10202054 h 10202054"/>
              <a:gd name="connsiteX21" fmla="*/ 0 w 12745234"/>
              <a:gd name="connsiteY21" fmla="*/ 10202054 h 10202054"/>
              <a:gd name="connsiteX22" fmla="*/ 10459466 w 12745234"/>
              <a:gd name="connsiteY22" fmla="*/ 822 h 10202054"/>
              <a:gd name="connsiteX23" fmla="*/ 10554547 w 12745234"/>
              <a:gd name="connsiteY23" fmla="*/ 16190 h 10202054"/>
              <a:gd name="connsiteX24" fmla="*/ 12392191 w 12745234"/>
              <a:gd name="connsiteY24" fmla="*/ 506450 h 10202054"/>
              <a:gd name="connsiteX25" fmla="*/ 12729048 w 12745234"/>
              <a:gd name="connsiteY25" fmla="*/ 1088443 h 10202054"/>
              <a:gd name="connsiteX26" fmla="*/ 12127280 w 12745234"/>
              <a:gd name="connsiteY26" fmla="*/ 3344054 h 10202054"/>
              <a:gd name="connsiteX27" fmla="*/ 9174591 w 12745234"/>
              <a:gd name="connsiteY27" fmla="*/ 3344054 h 10202054"/>
              <a:gd name="connsiteX28" fmla="*/ 9972553 w 12745234"/>
              <a:gd name="connsiteY28" fmla="*/ 353047 h 10202054"/>
              <a:gd name="connsiteX29" fmla="*/ 10459466 w 12745234"/>
              <a:gd name="connsiteY29" fmla="*/ 822 h 10202054"/>
              <a:gd name="connsiteX30" fmla="*/ 6526093 w 12745234"/>
              <a:gd name="connsiteY30" fmla="*/ 820 h 10202054"/>
              <a:gd name="connsiteX31" fmla="*/ 6621174 w 12745234"/>
              <a:gd name="connsiteY31" fmla="*/ 16188 h 10202054"/>
              <a:gd name="connsiteX32" fmla="*/ 8458818 w 12745234"/>
              <a:gd name="connsiteY32" fmla="*/ 506448 h 10202054"/>
              <a:gd name="connsiteX33" fmla="*/ 8795675 w 12745234"/>
              <a:gd name="connsiteY33" fmla="*/ 1088442 h 10202054"/>
              <a:gd name="connsiteX34" fmla="*/ 8193907 w 12745234"/>
              <a:gd name="connsiteY34" fmla="*/ 3344054 h 10202054"/>
              <a:gd name="connsiteX35" fmla="*/ 5241219 w 12745234"/>
              <a:gd name="connsiteY35" fmla="*/ 3344054 h 10202054"/>
              <a:gd name="connsiteX36" fmla="*/ 6039180 w 12745234"/>
              <a:gd name="connsiteY36" fmla="*/ 353045 h 10202054"/>
              <a:gd name="connsiteX37" fmla="*/ 6526093 w 12745234"/>
              <a:gd name="connsiteY37" fmla="*/ 820 h 10202054"/>
              <a:gd name="connsiteX38" fmla="*/ 2592721 w 12745234"/>
              <a:gd name="connsiteY38" fmla="*/ 818 h 10202054"/>
              <a:gd name="connsiteX39" fmla="*/ 2687801 w 12745234"/>
              <a:gd name="connsiteY39" fmla="*/ 16186 h 10202054"/>
              <a:gd name="connsiteX40" fmla="*/ 4525446 w 12745234"/>
              <a:gd name="connsiteY40" fmla="*/ 506446 h 10202054"/>
              <a:gd name="connsiteX41" fmla="*/ 4862302 w 12745234"/>
              <a:gd name="connsiteY41" fmla="*/ 1088440 h 10202054"/>
              <a:gd name="connsiteX42" fmla="*/ 4260533 w 12745234"/>
              <a:gd name="connsiteY42" fmla="*/ 3344054 h 10202054"/>
              <a:gd name="connsiteX43" fmla="*/ 1307845 w 12745234"/>
              <a:gd name="connsiteY43" fmla="*/ 3344054 h 10202054"/>
              <a:gd name="connsiteX44" fmla="*/ 2105807 w 12745234"/>
              <a:gd name="connsiteY44" fmla="*/ 353043 h 10202054"/>
              <a:gd name="connsiteX45" fmla="*/ 2592721 w 12745234"/>
              <a:gd name="connsiteY45" fmla="*/ 818 h 102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745234" h="10202054">
                <a:moveTo>
                  <a:pt x="0" y="3344054"/>
                </a:moveTo>
                <a:lnTo>
                  <a:pt x="1307845" y="3344054"/>
                </a:lnTo>
                <a:lnTo>
                  <a:pt x="469039" y="6488158"/>
                </a:lnTo>
                <a:cubicBezTo>
                  <a:pt x="401346" y="6741891"/>
                  <a:pt x="552162" y="7002459"/>
                  <a:pt x="805895" y="7070152"/>
                </a:cubicBezTo>
                <a:lnTo>
                  <a:pt x="2643540" y="7560411"/>
                </a:lnTo>
                <a:cubicBezTo>
                  <a:pt x="2897274" y="7628104"/>
                  <a:pt x="3157841" y="7477288"/>
                  <a:pt x="3225534" y="7223555"/>
                </a:cubicBezTo>
                <a:lnTo>
                  <a:pt x="4260533" y="3344054"/>
                </a:lnTo>
                <a:lnTo>
                  <a:pt x="5241219" y="3344054"/>
                </a:lnTo>
                <a:lnTo>
                  <a:pt x="4402412" y="6488160"/>
                </a:lnTo>
                <a:cubicBezTo>
                  <a:pt x="4334719" y="6741893"/>
                  <a:pt x="4485535" y="7002461"/>
                  <a:pt x="4739268" y="7070154"/>
                </a:cubicBezTo>
                <a:lnTo>
                  <a:pt x="6576913" y="7560413"/>
                </a:lnTo>
                <a:cubicBezTo>
                  <a:pt x="6830646" y="7628106"/>
                  <a:pt x="7091214" y="7477290"/>
                  <a:pt x="7158906" y="7223557"/>
                </a:cubicBezTo>
                <a:lnTo>
                  <a:pt x="8193907" y="3344054"/>
                </a:lnTo>
                <a:lnTo>
                  <a:pt x="9174591" y="3344054"/>
                </a:lnTo>
                <a:lnTo>
                  <a:pt x="8335785" y="6488162"/>
                </a:lnTo>
                <a:cubicBezTo>
                  <a:pt x="8268092" y="6741895"/>
                  <a:pt x="8418907" y="7002463"/>
                  <a:pt x="8672641" y="7070156"/>
                </a:cubicBezTo>
                <a:lnTo>
                  <a:pt x="10510285" y="7560415"/>
                </a:lnTo>
                <a:cubicBezTo>
                  <a:pt x="10764019" y="7628108"/>
                  <a:pt x="11024586" y="7477292"/>
                  <a:pt x="11092279" y="7223559"/>
                </a:cubicBezTo>
                <a:lnTo>
                  <a:pt x="12127280" y="3344054"/>
                </a:lnTo>
                <a:lnTo>
                  <a:pt x="12191999" y="3344054"/>
                </a:lnTo>
                <a:lnTo>
                  <a:pt x="12191999" y="10202054"/>
                </a:lnTo>
                <a:lnTo>
                  <a:pt x="0" y="10202054"/>
                </a:lnTo>
                <a:close/>
                <a:moveTo>
                  <a:pt x="10459466" y="822"/>
                </a:moveTo>
                <a:cubicBezTo>
                  <a:pt x="10491007" y="2681"/>
                  <a:pt x="10522830" y="7728"/>
                  <a:pt x="10554547" y="16190"/>
                </a:cubicBezTo>
                <a:lnTo>
                  <a:pt x="12392191" y="506450"/>
                </a:lnTo>
                <a:cubicBezTo>
                  <a:pt x="12645925" y="574142"/>
                  <a:pt x="12796741" y="834710"/>
                  <a:pt x="12729048" y="1088443"/>
                </a:cubicBezTo>
                <a:lnTo>
                  <a:pt x="12127280" y="3344054"/>
                </a:lnTo>
                <a:lnTo>
                  <a:pt x="9174591" y="3344054"/>
                </a:lnTo>
                <a:lnTo>
                  <a:pt x="9972553" y="353047"/>
                </a:lnTo>
                <a:cubicBezTo>
                  <a:pt x="10031784" y="131030"/>
                  <a:pt x="10238685" y="-12191"/>
                  <a:pt x="10459466" y="822"/>
                </a:cubicBezTo>
                <a:close/>
                <a:moveTo>
                  <a:pt x="6526093" y="820"/>
                </a:moveTo>
                <a:cubicBezTo>
                  <a:pt x="6557634" y="2679"/>
                  <a:pt x="6589457" y="7726"/>
                  <a:pt x="6621174" y="16188"/>
                </a:cubicBezTo>
                <a:lnTo>
                  <a:pt x="8458818" y="506448"/>
                </a:lnTo>
                <a:cubicBezTo>
                  <a:pt x="8712552" y="574140"/>
                  <a:pt x="8863368" y="834708"/>
                  <a:pt x="8795675" y="1088442"/>
                </a:cubicBezTo>
                <a:lnTo>
                  <a:pt x="8193907" y="3344054"/>
                </a:lnTo>
                <a:lnTo>
                  <a:pt x="5241219" y="3344054"/>
                </a:lnTo>
                <a:lnTo>
                  <a:pt x="6039180" y="353045"/>
                </a:lnTo>
                <a:cubicBezTo>
                  <a:pt x="6098412" y="131028"/>
                  <a:pt x="6305312" y="-12193"/>
                  <a:pt x="6526093" y="820"/>
                </a:cubicBezTo>
                <a:close/>
                <a:moveTo>
                  <a:pt x="2592721" y="818"/>
                </a:moveTo>
                <a:cubicBezTo>
                  <a:pt x="2624261" y="2677"/>
                  <a:pt x="2656084" y="7725"/>
                  <a:pt x="2687801" y="16186"/>
                </a:cubicBezTo>
                <a:lnTo>
                  <a:pt x="4525446" y="506446"/>
                </a:lnTo>
                <a:cubicBezTo>
                  <a:pt x="4779179" y="574138"/>
                  <a:pt x="4929996" y="834706"/>
                  <a:pt x="4862302" y="1088440"/>
                </a:cubicBezTo>
                <a:lnTo>
                  <a:pt x="4260533" y="3344054"/>
                </a:lnTo>
                <a:lnTo>
                  <a:pt x="1307845" y="3344054"/>
                </a:lnTo>
                <a:lnTo>
                  <a:pt x="2105807" y="353043"/>
                </a:lnTo>
                <a:cubicBezTo>
                  <a:pt x="2165039" y="131026"/>
                  <a:pt x="2371940" y="-12195"/>
                  <a:pt x="2592721" y="818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C50B87-B685-C6B9-493C-CA59A2ADA698}"/>
              </a:ext>
            </a:extLst>
          </p:cNvPr>
          <p:cNvSpPr txBox="1"/>
          <p:nvPr/>
        </p:nvSpPr>
        <p:spPr>
          <a:xfrm>
            <a:off x="3005304" y="4673601"/>
            <a:ext cx="673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6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CATASTROPHIES</a:t>
            </a:r>
          </a:p>
        </p:txBody>
      </p:sp>
      <p:pic>
        <p:nvPicPr>
          <p:cNvPr id="16" name="Graphic 15" descr="Mars with solid fill">
            <a:extLst>
              <a:ext uri="{FF2B5EF4-FFF2-40B4-BE49-F238E27FC236}">
                <a16:creationId xmlns:a16="http://schemas.microsoft.com/office/drawing/2014/main" id="{44BE293C-0E03-86F4-743E-C113EF5FF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5142" y="5596931"/>
            <a:ext cx="914400" cy="914400"/>
          </a:xfrm>
          <a:prstGeom prst="rect">
            <a:avLst/>
          </a:prstGeom>
        </p:spPr>
      </p:pic>
      <p:pic>
        <p:nvPicPr>
          <p:cNvPr id="18" name="Graphic 17" descr="Love letter with solid fill">
            <a:extLst>
              <a:ext uri="{FF2B5EF4-FFF2-40B4-BE49-F238E27FC236}">
                <a16:creationId xmlns:a16="http://schemas.microsoft.com/office/drawing/2014/main" id="{03AF58E6-E25B-34F2-4FA3-41842D9752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5596931"/>
            <a:ext cx="914400" cy="914400"/>
          </a:xfrm>
          <a:prstGeom prst="rect">
            <a:avLst/>
          </a:prstGeom>
        </p:spPr>
      </p:pic>
      <p:pic>
        <p:nvPicPr>
          <p:cNvPr id="20" name="Graphic 19" descr="Hospital with solid fill">
            <a:extLst>
              <a:ext uri="{FF2B5EF4-FFF2-40B4-BE49-F238E27FC236}">
                <a16:creationId xmlns:a16="http://schemas.microsoft.com/office/drawing/2014/main" id="{A412C6F3-7A49-EDCD-732E-B988C4F1FD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22034" y="55969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943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atellite on the moon&#10;&#10;Description automatically generated">
            <a:extLst>
              <a:ext uri="{FF2B5EF4-FFF2-40B4-BE49-F238E27FC236}">
                <a16:creationId xmlns:a16="http://schemas.microsoft.com/office/drawing/2014/main" id="{E6C34F57-27F8-66A5-9D70-9E0F03307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417" t="3290" r="12754"/>
          <a:stretch/>
        </p:blipFill>
        <p:spPr>
          <a:xfrm flipH="1">
            <a:off x="-586153" y="-836246"/>
            <a:ext cx="10412423" cy="11468406"/>
          </a:xfrm>
          <a:prstGeom prst="rect">
            <a:avLst/>
          </a:prstGeom>
        </p:spPr>
      </p:pic>
      <p:pic>
        <p:nvPicPr>
          <p:cNvPr id="22" name="Picture 21" descr="A satellite on the moon&#10;&#10;Description automatically generated">
            <a:extLst>
              <a:ext uri="{FF2B5EF4-FFF2-40B4-BE49-F238E27FC236}">
                <a16:creationId xmlns:a16="http://schemas.microsoft.com/office/drawing/2014/main" id="{9BAEEAF8-FDB5-A7B3-E0C4-B7D43F738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6179"/>
          <a:stretch/>
        </p:blipFill>
        <p:spPr>
          <a:xfrm flipH="1">
            <a:off x="9826270" y="-1141693"/>
            <a:ext cx="2951884" cy="1126649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5EC9B58-60E2-31C3-1407-25F2519B3EFC}"/>
              </a:ext>
            </a:extLst>
          </p:cNvPr>
          <p:cNvSpPr/>
          <p:nvPr/>
        </p:nvSpPr>
        <p:spPr>
          <a:xfrm>
            <a:off x="5909733" y="984739"/>
            <a:ext cx="5350934" cy="1057421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072C11-4BF3-4460-94C6-2C5355EB29E9}"/>
              </a:ext>
            </a:extLst>
          </p:cNvPr>
          <p:cNvSpPr txBox="1"/>
          <p:nvPr/>
        </p:nvSpPr>
        <p:spPr>
          <a:xfrm>
            <a:off x="6075678" y="1005230"/>
            <a:ext cx="501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MARS CLIMATE ORBITER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36C00-C0F3-2D95-AB0D-41EF06470379}"/>
              </a:ext>
            </a:extLst>
          </p:cNvPr>
          <p:cNvSpPr txBox="1"/>
          <p:nvPr/>
        </p:nvSpPr>
        <p:spPr>
          <a:xfrm>
            <a:off x="5909732" y="2274920"/>
            <a:ext cx="53509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 space probe that was launched on December 11/1998 with plans on furthering research and information about Mars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On September 23/1999 it was lost and suspected to have been obliterated due to getting too close to Mars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The code used in imperial measurements instead of metric, causing incompatible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Further communication on units would have prevented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Fun fact! The mars climate orbiter cost $327 million to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97574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A8FC2E-D9B8-439C-19C7-4D50686F1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850" r="4946"/>
          <a:stretch/>
        </p:blipFill>
        <p:spPr>
          <a:xfrm>
            <a:off x="0" y="-736729"/>
            <a:ext cx="12192000" cy="75947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57201B-FE18-8EE5-2F18-0ACAF398187F}"/>
              </a:ext>
            </a:extLst>
          </p:cNvPr>
          <p:cNvSpPr/>
          <p:nvPr/>
        </p:nvSpPr>
        <p:spPr>
          <a:xfrm>
            <a:off x="5909733" y="-2455332"/>
            <a:ext cx="5350934" cy="121242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30F52-242B-0DD1-2F08-553F99417D0E}"/>
              </a:ext>
            </a:extLst>
          </p:cNvPr>
          <p:cNvSpPr txBox="1"/>
          <p:nvPr/>
        </p:nvSpPr>
        <p:spPr>
          <a:xfrm>
            <a:off x="7193280" y="240804"/>
            <a:ext cx="278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ILOVEYOU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D1ACC-EEB1-F278-FFEC-D5115B965C60}"/>
              </a:ext>
            </a:extLst>
          </p:cNvPr>
          <p:cNvSpPr txBox="1"/>
          <p:nvPr/>
        </p:nvSpPr>
        <p:spPr>
          <a:xfrm>
            <a:off x="6002867" y="1255266"/>
            <a:ext cx="51646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Millions of people across the globe received an e-mail on May 5, 2000, which was titled ILOVEYOU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There was a file attached labelled as a love letter, which many people opened, causing a malware and the letter being sent to everyone in the recipient's address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It caused about $8 billion in damages and cost $15 billion to remove from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Public education on email viruses could have prevented millions from opening the file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Fun(or not so fun)fact! 50 million infections were reported in 10 days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52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lying on a medical machine&#10;&#10;Description automatically generated">
            <a:extLst>
              <a:ext uri="{FF2B5EF4-FFF2-40B4-BE49-F238E27FC236}">
                <a16:creationId xmlns:a16="http://schemas.microsoft.com/office/drawing/2014/main" id="{A002D948-4F8B-D4D0-B46C-D870EE89B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037432"/>
            <a:ext cx="13042426" cy="868646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0D35D8-D566-55EC-4860-1ABA5A719517}"/>
              </a:ext>
            </a:extLst>
          </p:cNvPr>
          <p:cNvSpPr/>
          <p:nvPr/>
        </p:nvSpPr>
        <p:spPr>
          <a:xfrm>
            <a:off x="5909733" y="-2455331"/>
            <a:ext cx="5350934" cy="83336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AF9B1-5BA7-BF8F-316C-89EC65C86DE4}"/>
              </a:ext>
            </a:extLst>
          </p:cNvPr>
          <p:cNvSpPr txBox="1"/>
          <p:nvPr/>
        </p:nvSpPr>
        <p:spPr>
          <a:xfrm>
            <a:off x="7040880" y="493988"/>
            <a:ext cx="308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THERAC-25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1C5F0-42A5-E97D-D86F-9D7563F91D35}"/>
              </a:ext>
            </a:extLst>
          </p:cNvPr>
          <p:cNvSpPr txBox="1"/>
          <p:nvPr/>
        </p:nvSpPr>
        <p:spPr>
          <a:xfrm>
            <a:off x="6071954" y="1364885"/>
            <a:ext cx="502649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 machine for radiation therapy made by Atomic Energy of Canada Ltd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There were 2 modes, mega volt x-ray and direct electron beam, but there was a flaw where a mega volt was released even though electron beam was chosen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This led to 6 deaths</a:t>
            </a:r>
          </a:p>
          <a:p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Further testing before release and promptly stopping use when misfired could have prevented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Fun(or not so fun)fact! This happened in 1985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154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 title="Programming and coding">
            <a:hlinkClick r:id="" action="ppaction://media"/>
            <a:extLst>
              <a:ext uri="{FF2B5EF4-FFF2-40B4-BE49-F238E27FC236}">
                <a16:creationId xmlns:a16="http://schemas.microsoft.com/office/drawing/2014/main" id="{35367553-0F9D-6A4B-9810-C1562A748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5682E1D-1E6A-DAFF-9494-8FD6971347BD}"/>
              </a:ext>
            </a:extLst>
          </p:cNvPr>
          <p:cNvSpPr/>
          <p:nvPr/>
        </p:nvSpPr>
        <p:spPr>
          <a:xfrm>
            <a:off x="-696315" y="-1468961"/>
            <a:ext cx="12888315" cy="9559950"/>
          </a:xfrm>
          <a:custGeom>
            <a:avLst/>
            <a:gdLst>
              <a:gd name="connsiteX0" fmla="*/ 696315 w 12888315"/>
              <a:gd name="connsiteY0" fmla="*/ 5730948 h 9559950"/>
              <a:gd name="connsiteX1" fmla="*/ 696315 w 12888315"/>
              <a:gd name="connsiteY1" fmla="*/ 8326961 h 9559950"/>
              <a:gd name="connsiteX2" fmla="*/ 3283772 w 12888315"/>
              <a:gd name="connsiteY2" fmla="*/ 8326961 h 9559950"/>
              <a:gd name="connsiteX3" fmla="*/ 3068931 w 12888315"/>
              <a:gd name="connsiteY3" fmla="*/ 9165051 h 9559950"/>
              <a:gd name="connsiteX4" fmla="*/ 2429781 w 12888315"/>
              <a:gd name="connsiteY4" fmla="*/ 9543374 h 9559950"/>
              <a:gd name="connsiteX5" fmla="*/ 394899 w 12888315"/>
              <a:gd name="connsiteY5" fmla="*/ 9021739 h 9559950"/>
              <a:gd name="connsiteX6" fmla="*/ 16576 w 12888315"/>
              <a:gd name="connsiteY6" fmla="*/ 8382590 h 9559950"/>
              <a:gd name="connsiteX7" fmla="*/ 696315 w 12888315"/>
              <a:gd name="connsiteY7" fmla="*/ 1468961 h 9559950"/>
              <a:gd name="connsiteX8" fmla="*/ 5666003 w 12888315"/>
              <a:gd name="connsiteY8" fmla="*/ 1468961 h 9559950"/>
              <a:gd name="connsiteX9" fmla="*/ 4354962 w 12888315"/>
              <a:gd name="connsiteY9" fmla="*/ 6583290 h 9559950"/>
              <a:gd name="connsiteX10" fmla="*/ 4733286 w 12888315"/>
              <a:gd name="connsiteY10" fmla="*/ 7222439 h 9559950"/>
              <a:gd name="connsiteX11" fmla="*/ 6768167 w 12888315"/>
              <a:gd name="connsiteY11" fmla="*/ 7744074 h 9559950"/>
              <a:gd name="connsiteX12" fmla="*/ 7407317 w 12888315"/>
              <a:gd name="connsiteY12" fmla="*/ 7365751 h 9559950"/>
              <a:gd name="connsiteX13" fmla="*/ 8918940 w 12888315"/>
              <a:gd name="connsiteY13" fmla="*/ 1468961 h 9559950"/>
              <a:gd name="connsiteX14" fmla="*/ 12888315 w 12888315"/>
              <a:gd name="connsiteY14" fmla="*/ 1468961 h 9559950"/>
              <a:gd name="connsiteX15" fmla="*/ 12888315 w 12888315"/>
              <a:gd name="connsiteY15" fmla="*/ 8326961 h 9559950"/>
              <a:gd name="connsiteX16" fmla="*/ 3283772 w 12888315"/>
              <a:gd name="connsiteY16" fmla="*/ 8326961 h 9559950"/>
              <a:gd name="connsiteX17" fmla="*/ 4655305 w 12888315"/>
              <a:gd name="connsiteY17" fmla="*/ 2976660 h 9559950"/>
              <a:gd name="connsiteX18" fmla="*/ 4276981 w 12888315"/>
              <a:gd name="connsiteY18" fmla="*/ 2337510 h 9559950"/>
              <a:gd name="connsiteX19" fmla="*/ 2242099 w 12888315"/>
              <a:gd name="connsiteY19" fmla="*/ 1815875 h 9559950"/>
              <a:gd name="connsiteX20" fmla="*/ 1602950 w 12888315"/>
              <a:gd name="connsiteY20" fmla="*/ 2194199 h 9559950"/>
              <a:gd name="connsiteX21" fmla="*/ 696315 w 12888315"/>
              <a:gd name="connsiteY21" fmla="*/ 5730948 h 9559950"/>
              <a:gd name="connsiteX22" fmla="*/ 6475308 w 12888315"/>
              <a:gd name="connsiteY22" fmla="*/ 628 h 9559950"/>
              <a:gd name="connsiteX23" fmla="*/ 6580486 w 12888315"/>
              <a:gd name="connsiteY23" fmla="*/ 16575 h 9559950"/>
              <a:gd name="connsiteX24" fmla="*/ 8615367 w 12888315"/>
              <a:gd name="connsiteY24" fmla="*/ 538211 h 9559950"/>
              <a:gd name="connsiteX25" fmla="*/ 8993691 w 12888315"/>
              <a:gd name="connsiteY25" fmla="*/ 1177360 h 9559950"/>
              <a:gd name="connsiteX26" fmla="*/ 8918940 w 12888315"/>
              <a:gd name="connsiteY26" fmla="*/ 1468961 h 9559950"/>
              <a:gd name="connsiteX27" fmla="*/ 5666003 w 12888315"/>
              <a:gd name="connsiteY27" fmla="*/ 1468961 h 9559950"/>
              <a:gd name="connsiteX28" fmla="*/ 5941336 w 12888315"/>
              <a:gd name="connsiteY28" fmla="*/ 394898 h 9559950"/>
              <a:gd name="connsiteX29" fmla="*/ 6475308 w 12888315"/>
              <a:gd name="connsiteY29" fmla="*/ 628 h 955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888315" h="9559950">
                <a:moveTo>
                  <a:pt x="696315" y="5730948"/>
                </a:moveTo>
                <a:lnTo>
                  <a:pt x="696315" y="8326961"/>
                </a:lnTo>
                <a:lnTo>
                  <a:pt x="3283772" y="8326961"/>
                </a:lnTo>
                <a:lnTo>
                  <a:pt x="3068931" y="9165051"/>
                </a:lnTo>
                <a:cubicBezTo>
                  <a:pt x="2996906" y="9446018"/>
                  <a:pt x="2710748" y="9615399"/>
                  <a:pt x="2429781" y="9543374"/>
                </a:cubicBezTo>
                <a:lnTo>
                  <a:pt x="394899" y="9021739"/>
                </a:lnTo>
                <a:cubicBezTo>
                  <a:pt x="113932" y="8949714"/>
                  <a:pt x="-55450" y="8663557"/>
                  <a:pt x="16576" y="8382590"/>
                </a:cubicBezTo>
                <a:close/>
                <a:moveTo>
                  <a:pt x="696315" y="1468961"/>
                </a:moveTo>
                <a:lnTo>
                  <a:pt x="5666003" y="1468961"/>
                </a:lnTo>
                <a:lnTo>
                  <a:pt x="4354962" y="6583290"/>
                </a:lnTo>
                <a:cubicBezTo>
                  <a:pt x="4282937" y="6864257"/>
                  <a:pt x="4452318" y="7150414"/>
                  <a:pt x="4733286" y="7222439"/>
                </a:cubicBezTo>
                <a:lnTo>
                  <a:pt x="6768167" y="7744074"/>
                </a:lnTo>
                <a:cubicBezTo>
                  <a:pt x="7049134" y="7816099"/>
                  <a:pt x="7335292" y="7646718"/>
                  <a:pt x="7407317" y="7365751"/>
                </a:cubicBezTo>
                <a:lnTo>
                  <a:pt x="8918940" y="1468961"/>
                </a:lnTo>
                <a:lnTo>
                  <a:pt x="12888315" y="1468961"/>
                </a:lnTo>
                <a:lnTo>
                  <a:pt x="12888315" y="8326961"/>
                </a:lnTo>
                <a:lnTo>
                  <a:pt x="3283772" y="8326961"/>
                </a:lnTo>
                <a:lnTo>
                  <a:pt x="4655305" y="2976660"/>
                </a:lnTo>
                <a:cubicBezTo>
                  <a:pt x="4727330" y="2695693"/>
                  <a:pt x="4557949" y="2409535"/>
                  <a:pt x="4276981" y="2337510"/>
                </a:cubicBezTo>
                <a:lnTo>
                  <a:pt x="2242099" y="1815875"/>
                </a:lnTo>
                <a:cubicBezTo>
                  <a:pt x="1961132" y="1743850"/>
                  <a:pt x="1674975" y="1913231"/>
                  <a:pt x="1602950" y="2194199"/>
                </a:cubicBezTo>
                <a:lnTo>
                  <a:pt x="696315" y="5730948"/>
                </a:lnTo>
                <a:close/>
                <a:moveTo>
                  <a:pt x="6475308" y="628"/>
                </a:moveTo>
                <a:cubicBezTo>
                  <a:pt x="6510163" y="2341"/>
                  <a:pt x="6545365" y="7572"/>
                  <a:pt x="6580486" y="16575"/>
                </a:cubicBezTo>
                <a:lnTo>
                  <a:pt x="8615367" y="538211"/>
                </a:lnTo>
                <a:cubicBezTo>
                  <a:pt x="8896334" y="610235"/>
                  <a:pt x="9065716" y="896393"/>
                  <a:pt x="8993691" y="1177360"/>
                </a:cubicBezTo>
                <a:lnTo>
                  <a:pt x="8918940" y="1468961"/>
                </a:lnTo>
                <a:lnTo>
                  <a:pt x="5666003" y="1468961"/>
                </a:lnTo>
                <a:lnTo>
                  <a:pt x="5941336" y="394898"/>
                </a:lnTo>
                <a:cubicBezTo>
                  <a:pt x="6004358" y="149052"/>
                  <a:pt x="6231325" y="-11361"/>
                  <a:pt x="6475308" y="628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AF4A0-2980-2FD6-58B9-6C282D4B6CB4}"/>
              </a:ext>
            </a:extLst>
          </p:cNvPr>
          <p:cNvSpPr txBox="1"/>
          <p:nvPr/>
        </p:nvSpPr>
        <p:spPr>
          <a:xfrm>
            <a:off x="8475405" y="2224302"/>
            <a:ext cx="3220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6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CAREERS</a:t>
            </a:r>
          </a:p>
        </p:txBody>
      </p:sp>
      <p:pic>
        <p:nvPicPr>
          <p:cNvPr id="11" name="Graphic 10" descr="Cloud Computing with solid fill">
            <a:extLst>
              <a:ext uri="{FF2B5EF4-FFF2-40B4-BE49-F238E27FC236}">
                <a16:creationId xmlns:a16="http://schemas.microsoft.com/office/drawing/2014/main" id="{61446788-DC0E-93E1-3D3D-834C764BF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7307" y="3071555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420B757A-08C7-A9AF-0D2D-151D405D9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8237" y="3071555"/>
            <a:ext cx="914400" cy="914400"/>
          </a:xfrm>
          <a:prstGeom prst="rect">
            <a:avLst/>
          </a:prstGeom>
        </p:spPr>
      </p:pic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D92471B0-0433-6D69-14BB-5C4B64C93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71569" y="31423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32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a cloud and icons&#10;&#10;Description automatically generated with medium confidence">
            <a:extLst>
              <a:ext uri="{FF2B5EF4-FFF2-40B4-BE49-F238E27FC236}">
                <a16:creationId xmlns:a16="http://schemas.microsoft.com/office/drawing/2014/main" id="{A4C63C3B-EDD9-86FC-8D61-72F0E1D4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-221226"/>
            <a:ext cx="12192000" cy="8128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8BFDED-0FE7-12BD-3F8B-1AB8BA095844}"/>
              </a:ext>
            </a:extLst>
          </p:cNvPr>
          <p:cNvSpPr/>
          <p:nvPr/>
        </p:nvSpPr>
        <p:spPr>
          <a:xfrm>
            <a:off x="931333" y="948267"/>
            <a:ext cx="5350934" cy="892386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BE403-FD5A-991F-0DD8-FA924BAF291F}"/>
              </a:ext>
            </a:extLst>
          </p:cNvPr>
          <p:cNvSpPr txBox="1"/>
          <p:nvPr/>
        </p:nvSpPr>
        <p:spPr>
          <a:xfrm>
            <a:off x="1443703" y="1383071"/>
            <a:ext cx="4326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CLOUD ENGINEER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1FE83-EF9C-2C97-3F6A-9819A6AFC361}"/>
              </a:ext>
            </a:extLst>
          </p:cNvPr>
          <p:cNvSpPr txBox="1"/>
          <p:nvPr/>
        </p:nvSpPr>
        <p:spPr>
          <a:xfrm>
            <a:off x="1443703" y="2464206"/>
            <a:ext cx="43261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Have a focus on all things cloud, including maintenance, support and building systems within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Very common for companies to hire cloud engineers to run cloud computing for this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Average salary of $106,460</a:t>
            </a:r>
          </a:p>
        </p:txBody>
      </p:sp>
    </p:spTree>
    <p:extLst>
      <p:ext uri="{BB962C8B-B14F-4D97-AF65-F5344CB8AC3E}">
        <p14:creationId xmlns:p14="http://schemas.microsoft.com/office/powerpoint/2010/main" val="31712598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in a lab coat working on a computer&#10;&#10;Description automatically generated">
            <a:extLst>
              <a:ext uri="{FF2B5EF4-FFF2-40B4-BE49-F238E27FC236}">
                <a16:creationId xmlns:a16="http://schemas.microsoft.com/office/drawing/2014/main" id="{FCF50D18-A6D6-750C-B43B-E506766C6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0" y="3387"/>
            <a:ext cx="12192000" cy="685461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1DA003A-1491-3C1D-E9AC-9CEA25DD15A7}"/>
              </a:ext>
            </a:extLst>
          </p:cNvPr>
          <p:cNvSpPr/>
          <p:nvPr/>
        </p:nvSpPr>
        <p:spPr>
          <a:xfrm>
            <a:off x="931333" y="-530941"/>
            <a:ext cx="5350934" cy="104030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6F506-2D52-AE50-3BCB-377F77CA5A86}"/>
              </a:ext>
            </a:extLst>
          </p:cNvPr>
          <p:cNvSpPr txBox="1"/>
          <p:nvPr/>
        </p:nvSpPr>
        <p:spPr>
          <a:xfrm>
            <a:off x="931333" y="929149"/>
            <a:ext cx="5350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COMPUTER &amp; INFORMATION RESEARCH SCIENTIST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EBF52-69D1-A477-4D72-42EB55E5E63A}"/>
              </a:ext>
            </a:extLst>
          </p:cNvPr>
          <p:cNvSpPr txBox="1"/>
          <p:nvPr/>
        </p:nvSpPr>
        <p:spPr>
          <a:xfrm>
            <a:off x="1282700" y="2705100"/>
            <a:ext cx="4533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Taking existing technologies and developing systems within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Creating new systems, infrastructures and databases through their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Average salary of $111,185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27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F51AB3A5-75DD-EE28-F61B-E8D1165F6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618" y="0"/>
            <a:ext cx="7772400" cy="5186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3830B9-AD03-948C-D8AC-D05FE84A9555}"/>
              </a:ext>
            </a:extLst>
          </p:cNvPr>
          <p:cNvSpPr txBox="1"/>
          <p:nvPr/>
        </p:nvSpPr>
        <p:spPr>
          <a:xfrm>
            <a:off x="957618" y="5186761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tekhdecoded.com/high-demand-programming-languages-for-complete-beginner-in-2020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8" name="Picture 7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8D21E4B-AAB0-91A4-1586-A8A5955B4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813609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692B1B-C008-F5EC-DCA6-938FF001239D}"/>
              </a:ext>
            </a:extLst>
          </p:cNvPr>
          <p:cNvSpPr/>
          <p:nvPr/>
        </p:nvSpPr>
        <p:spPr>
          <a:xfrm>
            <a:off x="931333" y="-530941"/>
            <a:ext cx="5350934" cy="65482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B1F92-4049-7495-4BE5-8C60B7D18300}"/>
              </a:ext>
            </a:extLst>
          </p:cNvPr>
          <p:cNvSpPr txBox="1"/>
          <p:nvPr/>
        </p:nvSpPr>
        <p:spPr>
          <a:xfrm>
            <a:off x="1274097" y="634180"/>
            <a:ext cx="4665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APPLICATIONS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41336-B3C7-F176-6EF8-959E3CA8388E}"/>
              </a:ext>
            </a:extLst>
          </p:cNvPr>
          <p:cNvSpPr txBox="1"/>
          <p:nvPr/>
        </p:nvSpPr>
        <p:spPr>
          <a:xfrm>
            <a:off x="1274097" y="1955800"/>
            <a:ext cx="44028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 charge of making new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Additionally, editing already existing applications and troubleshooting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Average salary of $113,757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283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 10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854DDA17-7BCD-A8EC-3AEC-27995B546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373079-CC21-338B-6381-6681CBA0FA2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574006" y="3047107"/>
                </a:moveTo>
                <a:lnTo>
                  <a:pt x="1574006" y="3104257"/>
                </a:lnTo>
                <a:lnTo>
                  <a:pt x="4587081" y="3104257"/>
                </a:lnTo>
                <a:lnTo>
                  <a:pt x="7600156" y="3104257"/>
                </a:lnTo>
                <a:lnTo>
                  <a:pt x="10613230" y="3104257"/>
                </a:lnTo>
                <a:lnTo>
                  <a:pt x="10613230" y="3047107"/>
                </a:lnTo>
                <a:lnTo>
                  <a:pt x="7600156" y="3047107"/>
                </a:lnTo>
                <a:lnTo>
                  <a:pt x="4587081" y="3047107"/>
                </a:lnTo>
                <a:close/>
                <a:moveTo>
                  <a:pt x="10473331" y="2756595"/>
                </a:moveTo>
                <a:cubicBezTo>
                  <a:pt x="10452918" y="2756595"/>
                  <a:pt x="10435709" y="2763596"/>
                  <a:pt x="10421707" y="2777598"/>
                </a:cubicBezTo>
                <a:cubicBezTo>
                  <a:pt x="10407704" y="2791600"/>
                  <a:pt x="10400703" y="2808808"/>
                  <a:pt x="10400703" y="2829223"/>
                </a:cubicBezTo>
                <a:cubicBezTo>
                  <a:pt x="10400703" y="2849600"/>
                  <a:pt x="10407695" y="2866898"/>
                  <a:pt x="10421679" y="2881117"/>
                </a:cubicBezTo>
                <a:cubicBezTo>
                  <a:pt x="10435663" y="2895337"/>
                  <a:pt x="10452880" y="2902446"/>
                  <a:pt x="10473331" y="2902446"/>
                </a:cubicBezTo>
                <a:cubicBezTo>
                  <a:pt x="10494024" y="2902446"/>
                  <a:pt x="10511501" y="2895316"/>
                  <a:pt x="10525761" y="2881057"/>
                </a:cubicBezTo>
                <a:cubicBezTo>
                  <a:pt x="10540020" y="2866797"/>
                  <a:pt x="10547150" y="2849519"/>
                  <a:pt x="10547150" y="2829223"/>
                </a:cubicBezTo>
                <a:cubicBezTo>
                  <a:pt x="10547150" y="2809137"/>
                  <a:pt x="10539947" y="2792011"/>
                  <a:pt x="10525542" y="2777845"/>
                </a:cubicBezTo>
                <a:cubicBezTo>
                  <a:pt x="10511137" y="2763678"/>
                  <a:pt x="10493734" y="2756595"/>
                  <a:pt x="10473331" y="2756595"/>
                </a:cubicBezTo>
                <a:close/>
                <a:moveTo>
                  <a:pt x="10228063" y="2756595"/>
                </a:moveTo>
                <a:cubicBezTo>
                  <a:pt x="10208045" y="2756595"/>
                  <a:pt x="10190936" y="2763695"/>
                  <a:pt x="10176736" y="2777896"/>
                </a:cubicBezTo>
                <a:cubicBezTo>
                  <a:pt x="10162534" y="2792096"/>
                  <a:pt x="10155435" y="2809205"/>
                  <a:pt x="10155435" y="2829223"/>
                </a:cubicBezTo>
                <a:cubicBezTo>
                  <a:pt x="10155435" y="2849600"/>
                  <a:pt x="10162426" y="2866898"/>
                  <a:pt x="10176410" y="2881117"/>
                </a:cubicBezTo>
                <a:cubicBezTo>
                  <a:pt x="10190394" y="2895337"/>
                  <a:pt x="10207612" y="2902446"/>
                  <a:pt x="10228063" y="2902446"/>
                </a:cubicBezTo>
                <a:cubicBezTo>
                  <a:pt x="10248756" y="2902446"/>
                  <a:pt x="10266233" y="2895316"/>
                  <a:pt x="10280492" y="2881057"/>
                </a:cubicBezTo>
                <a:cubicBezTo>
                  <a:pt x="10294752" y="2866797"/>
                  <a:pt x="10301881" y="2849519"/>
                  <a:pt x="10301881" y="2829223"/>
                </a:cubicBezTo>
                <a:cubicBezTo>
                  <a:pt x="10301881" y="2809137"/>
                  <a:pt x="10294678" y="2792011"/>
                  <a:pt x="10280274" y="2777845"/>
                </a:cubicBezTo>
                <a:cubicBezTo>
                  <a:pt x="10265869" y="2763678"/>
                  <a:pt x="10248465" y="2756595"/>
                  <a:pt x="10228063" y="2756595"/>
                </a:cubicBezTo>
                <a:close/>
                <a:moveTo>
                  <a:pt x="9984580" y="2756595"/>
                </a:moveTo>
                <a:cubicBezTo>
                  <a:pt x="9964327" y="2756595"/>
                  <a:pt x="9947060" y="2763617"/>
                  <a:pt x="9932778" y="2777663"/>
                </a:cubicBezTo>
                <a:cubicBezTo>
                  <a:pt x="9918497" y="2791709"/>
                  <a:pt x="9911356" y="2808896"/>
                  <a:pt x="9911356" y="2829223"/>
                </a:cubicBezTo>
                <a:cubicBezTo>
                  <a:pt x="9911356" y="2849761"/>
                  <a:pt x="9918426" y="2867099"/>
                  <a:pt x="9932565" y="2881238"/>
                </a:cubicBezTo>
                <a:cubicBezTo>
                  <a:pt x="9946703" y="2895377"/>
                  <a:pt x="9964042" y="2902446"/>
                  <a:pt x="9984580" y="2902446"/>
                </a:cubicBezTo>
                <a:cubicBezTo>
                  <a:pt x="10005186" y="2902446"/>
                  <a:pt x="10022542" y="2895274"/>
                  <a:pt x="10036647" y="2880931"/>
                </a:cubicBezTo>
                <a:cubicBezTo>
                  <a:pt x="10050751" y="2866588"/>
                  <a:pt x="10057803" y="2849352"/>
                  <a:pt x="10057803" y="2829223"/>
                </a:cubicBezTo>
                <a:cubicBezTo>
                  <a:pt x="10057803" y="2809447"/>
                  <a:pt x="10050642" y="2792399"/>
                  <a:pt x="10036321" y="2778077"/>
                </a:cubicBezTo>
                <a:cubicBezTo>
                  <a:pt x="10022000" y="2763756"/>
                  <a:pt x="10004752" y="2756595"/>
                  <a:pt x="9984580" y="2756595"/>
                </a:cubicBezTo>
                <a:close/>
                <a:moveTo>
                  <a:pt x="5589984" y="2238078"/>
                </a:moveTo>
                <a:lnTo>
                  <a:pt x="5759054" y="2238078"/>
                </a:lnTo>
                <a:cubicBezTo>
                  <a:pt x="5819086" y="2238078"/>
                  <a:pt x="5866984" y="2259868"/>
                  <a:pt x="5902746" y="2303450"/>
                </a:cubicBezTo>
                <a:cubicBezTo>
                  <a:pt x="5928183" y="2334289"/>
                  <a:pt x="5949707" y="2369251"/>
                  <a:pt x="5967319" y="2408337"/>
                </a:cubicBezTo>
                <a:cubicBezTo>
                  <a:pt x="5972937" y="2426500"/>
                  <a:pt x="5975747" y="2450114"/>
                  <a:pt x="5975747" y="2479179"/>
                </a:cubicBezTo>
                <a:lnTo>
                  <a:pt x="5975747" y="2569667"/>
                </a:lnTo>
                <a:cubicBezTo>
                  <a:pt x="5975747" y="2605175"/>
                  <a:pt x="5966991" y="2641203"/>
                  <a:pt x="5949478" y="2677753"/>
                </a:cubicBezTo>
                <a:cubicBezTo>
                  <a:pt x="5931296" y="2715630"/>
                  <a:pt x="5905152" y="2746884"/>
                  <a:pt x="5871046" y="2771515"/>
                </a:cubicBezTo>
                <a:cubicBezTo>
                  <a:pt x="5835532" y="2797684"/>
                  <a:pt x="5798200" y="2810768"/>
                  <a:pt x="5759054" y="2810768"/>
                </a:cubicBezTo>
                <a:lnTo>
                  <a:pt x="5589984" y="2810768"/>
                </a:lnTo>
                <a:close/>
                <a:moveTo>
                  <a:pt x="8724899" y="2222004"/>
                </a:moveTo>
                <a:cubicBezTo>
                  <a:pt x="8797614" y="2222004"/>
                  <a:pt x="8862491" y="2256334"/>
                  <a:pt x="8919529" y="2324993"/>
                </a:cubicBezTo>
                <a:cubicBezTo>
                  <a:pt x="8951304" y="2381622"/>
                  <a:pt x="8967191" y="2448694"/>
                  <a:pt x="8967191" y="2526209"/>
                </a:cubicBezTo>
                <a:cubicBezTo>
                  <a:pt x="8967191" y="2603847"/>
                  <a:pt x="8951313" y="2670919"/>
                  <a:pt x="8919557" y="2727424"/>
                </a:cubicBezTo>
                <a:cubicBezTo>
                  <a:pt x="8862587" y="2796084"/>
                  <a:pt x="8797701" y="2830414"/>
                  <a:pt x="8724899" y="2830414"/>
                </a:cubicBezTo>
                <a:cubicBezTo>
                  <a:pt x="8652686" y="2830414"/>
                  <a:pt x="8587698" y="2795885"/>
                  <a:pt x="8529934" y="2726829"/>
                </a:cubicBezTo>
                <a:cubicBezTo>
                  <a:pt x="8498383" y="2670200"/>
                  <a:pt x="8482607" y="2603327"/>
                  <a:pt x="8482607" y="2526209"/>
                </a:cubicBezTo>
                <a:cubicBezTo>
                  <a:pt x="8482607" y="2448955"/>
                  <a:pt x="8497149" y="2382081"/>
                  <a:pt x="8526232" y="2325589"/>
                </a:cubicBezTo>
                <a:cubicBezTo>
                  <a:pt x="8586086" y="2256532"/>
                  <a:pt x="8652308" y="2222004"/>
                  <a:pt x="8724899" y="2222004"/>
                </a:cubicBezTo>
                <a:close/>
                <a:moveTo>
                  <a:pt x="3457575" y="2222004"/>
                </a:moveTo>
                <a:cubicBezTo>
                  <a:pt x="3530290" y="2222004"/>
                  <a:pt x="3595166" y="2256334"/>
                  <a:pt x="3652205" y="2324993"/>
                </a:cubicBezTo>
                <a:cubicBezTo>
                  <a:pt x="3683980" y="2381622"/>
                  <a:pt x="3699867" y="2448694"/>
                  <a:pt x="3699867" y="2526209"/>
                </a:cubicBezTo>
                <a:cubicBezTo>
                  <a:pt x="3699867" y="2603847"/>
                  <a:pt x="3683989" y="2670919"/>
                  <a:pt x="3652233" y="2727424"/>
                </a:cubicBezTo>
                <a:cubicBezTo>
                  <a:pt x="3595263" y="2796084"/>
                  <a:pt x="3530377" y="2830414"/>
                  <a:pt x="3457575" y="2830414"/>
                </a:cubicBezTo>
                <a:cubicBezTo>
                  <a:pt x="3385362" y="2830414"/>
                  <a:pt x="3320374" y="2795885"/>
                  <a:pt x="3262610" y="2726829"/>
                </a:cubicBezTo>
                <a:cubicBezTo>
                  <a:pt x="3231058" y="2670200"/>
                  <a:pt x="3215283" y="2603327"/>
                  <a:pt x="3215283" y="2526209"/>
                </a:cubicBezTo>
                <a:cubicBezTo>
                  <a:pt x="3215283" y="2448955"/>
                  <a:pt x="3229825" y="2382081"/>
                  <a:pt x="3258908" y="2325589"/>
                </a:cubicBezTo>
                <a:cubicBezTo>
                  <a:pt x="3318762" y="2256532"/>
                  <a:pt x="3384984" y="2222004"/>
                  <a:pt x="3457575" y="2222004"/>
                </a:cubicBezTo>
                <a:close/>
                <a:moveTo>
                  <a:pt x="9166026" y="2164259"/>
                </a:moveTo>
                <a:cubicBezTo>
                  <a:pt x="9135863" y="2164259"/>
                  <a:pt x="9120782" y="2176562"/>
                  <a:pt x="9120782" y="2201168"/>
                </a:cubicBezTo>
                <a:cubicBezTo>
                  <a:pt x="9120782" y="2225774"/>
                  <a:pt x="9135863" y="2238078"/>
                  <a:pt x="9166026" y="2238078"/>
                </a:cubicBezTo>
                <a:lnTo>
                  <a:pt x="9173765" y="2238078"/>
                </a:lnTo>
                <a:lnTo>
                  <a:pt x="9247584" y="2884587"/>
                </a:lnTo>
                <a:lnTo>
                  <a:pt x="9346396" y="2884587"/>
                </a:lnTo>
                <a:lnTo>
                  <a:pt x="9475905" y="2389882"/>
                </a:lnTo>
                <a:lnTo>
                  <a:pt x="9608185" y="2884587"/>
                </a:lnTo>
                <a:lnTo>
                  <a:pt x="9707015" y="2884587"/>
                </a:lnTo>
                <a:lnTo>
                  <a:pt x="9776667" y="2238078"/>
                </a:lnTo>
                <a:lnTo>
                  <a:pt x="9783960" y="2238078"/>
                </a:lnTo>
                <a:cubicBezTo>
                  <a:pt x="9814916" y="2238078"/>
                  <a:pt x="9830394" y="2225774"/>
                  <a:pt x="9830394" y="2201168"/>
                </a:cubicBezTo>
                <a:cubicBezTo>
                  <a:pt x="9830394" y="2176562"/>
                  <a:pt x="9814916" y="2164259"/>
                  <a:pt x="9783960" y="2164259"/>
                </a:cubicBezTo>
                <a:lnTo>
                  <a:pt x="9599413" y="2164259"/>
                </a:lnTo>
                <a:cubicBezTo>
                  <a:pt x="9569251" y="2164259"/>
                  <a:pt x="9554170" y="2176562"/>
                  <a:pt x="9554170" y="2201168"/>
                </a:cubicBezTo>
                <a:cubicBezTo>
                  <a:pt x="9554170" y="2225774"/>
                  <a:pt x="9569251" y="2238078"/>
                  <a:pt x="9599413" y="2238078"/>
                </a:cubicBezTo>
                <a:lnTo>
                  <a:pt x="9704783" y="2238078"/>
                </a:lnTo>
                <a:lnTo>
                  <a:pt x="9646666" y="2803624"/>
                </a:lnTo>
                <a:lnTo>
                  <a:pt x="9522506" y="2318445"/>
                </a:lnTo>
                <a:lnTo>
                  <a:pt x="9427201" y="2318445"/>
                </a:lnTo>
                <a:lnTo>
                  <a:pt x="9306482" y="2803624"/>
                </a:lnTo>
                <a:lnTo>
                  <a:pt x="9247584" y="2238078"/>
                </a:lnTo>
                <a:lnTo>
                  <a:pt x="9351763" y="2238078"/>
                </a:lnTo>
                <a:cubicBezTo>
                  <a:pt x="9382719" y="2238078"/>
                  <a:pt x="9398197" y="2225774"/>
                  <a:pt x="9398198" y="2201168"/>
                </a:cubicBezTo>
                <a:cubicBezTo>
                  <a:pt x="9398197" y="2176562"/>
                  <a:pt x="9382719" y="2164259"/>
                  <a:pt x="9351763" y="2164259"/>
                </a:cubicBezTo>
                <a:close/>
                <a:moveTo>
                  <a:pt x="7656909" y="2164259"/>
                </a:moveTo>
                <a:cubicBezTo>
                  <a:pt x="7626746" y="2164259"/>
                  <a:pt x="7611665" y="2176562"/>
                  <a:pt x="7611665" y="2201168"/>
                </a:cubicBezTo>
                <a:cubicBezTo>
                  <a:pt x="7611665" y="2225774"/>
                  <a:pt x="7626746" y="2238078"/>
                  <a:pt x="7656909" y="2238078"/>
                </a:cubicBezTo>
                <a:lnTo>
                  <a:pt x="7712273" y="2238078"/>
                </a:lnTo>
                <a:lnTo>
                  <a:pt x="7712273" y="2810768"/>
                </a:lnTo>
                <a:lnTo>
                  <a:pt x="7682507" y="2810768"/>
                </a:lnTo>
                <a:cubicBezTo>
                  <a:pt x="7651948" y="2810768"/>
                  <a:pt x="7636668" y="2823072"/>
                  <a:pt x="7636668" y="2847677"/>
                </a:cubicBezTo>
                <a:cubicBezTo>
                  <a:pt x="7636668" y="2872284"/>
                  <a:pt x="7651948" y="2884587"/>
                  <a:pt x="7682507" y="2884587"/>
                </a:cubicBezTo>
                <a:lnTo>
                  <a:pt x="7866459" y="2884587"/>
                </a:lnTo>
                <a:cubicBezTo>
                  <a:pt x="7897415" y="2884587"/>
                  <a:pt x="7912893" y="2872284"/>
                  <a:pt x="7912893" y="2847677"/>
                </a:cubicBezTo>
                <a:cubicBezTo>
                  <a:pt x="7912893" y="2823072"/>
                  <a:pt x="7897415" y="2810768"/>
                  <a:pt x="7866459" y="2810768"/>
                </a:cubicBezTo>
                <a:lnTo>
                  <a:pt x="7786687" y="2810768"/>
                </a:lnTo>
                <a:lnTo>
                  <a:pt x="7786687" y="2261295"/>
                </a:lnTo>
                <a:lnTo>
                  <a:pt x="8135680" y="2884587"/>
                </a:lnTo>
                <a:lnTo>
                  <a:pt x="8219479" y="2884587"/>
                </a:lnTo>
                <a:lnTo>
                  <a:pt x="8219479" y="2238078"/>
                </a:lnTo>
                <a:lnTo>
                  <a:pt x="8249245" y="2238078"/>
                </a:lnTo>
                <a:cubicBezTo>
                  <a:pt x="8279804" y="2238078"/>
                  <a:pt x="8295084" y="2225774"/>
                  <a:pt x="8295084" y="2201168"/>
                </a:cubicBezTo>
                <a:cubicBezTo>
                  <a:pt x="8295084" y="2176562"/>
                  <a:pt x="8279804" y="2164259"/>
                  <a:pt x="8249245" y="2164259"/>
                </a:cubicBezTo>
                <a:lnTo>
                  <a:pt x="8064698" y="2164259"/>
                </a:lnTo>
                <a:cubicBezTo>
                  <a:pt x="8034535" y="2164259"/>
                  <a:pt x="8019454" y="2176562"/>
                  <a:pt x="8019454" y="2201168"/>
                </a:cubicBezTo>
                <a:cubicBezTo>
                  <a:pt x="8019454" y="2225774"/>
                  <a:pt x="8034535" y="2238078"/>
                  <a:pt x="8064698" y="2238078"/>
                </a:cubicBezTo>
                <a:lnTo>
                  <a:pt x="8145065" y="2238078"/>
                </a:lnTo>
                <a:lnTo>
                  <a:pt x="8145065" y="2788742"/>
                </a:lnTo>
                <a:lnTo>
                  <a:pt x="7795105" y="2164259"/>
                </a:lnTo>
                <a:close/>
                <a:moveTo>
                  <a:pt x="6930032" y="2164259"/>
                </a:moveTo>
                <a:cubicBezTo>
                  <a:pt x="6899870" y="2164259"/>
                  <a:pt x="6884789" y="2176562"/>
                  <a:pt x="6884789" y="2201168"/>
                </a:cubicBezTo>
                <a:cubicBezTo>
                  <a:pt x="6884789" y="2225774"/>
                  <a:pt x="6899870" y="2238078"/>
                  <a:pt x="6930032" y="2238078"/>
                </a:cubicBezTo>
                <a:lnTo>
                  <a:pt x="6985396" y="2238078"/>
                </a:lnTo>
                <a:lnTo>
                  <a:pt x="6985396" y="2810768"/>
                </a:lnTo>
                <a:lnTo>
                  <a:pt x="6930032" y="2810768"/>
                </a:lnTo>
                <a:cubicBezTo>
                  <a:pt x="6899870" y="2810768"/>
                  <a:pt x="6884789" y="2823072"/>
                  <a:pt x="6884789" y="2847677"/>
                </a:cubicBezTo>
                <a:cubicBezTo>
                  <a:pt x="6884789" y="2872284"/>
                  <a:pt x="6899870" y="2884587"/>
                  <a:pt x="6930032" y="2884587"/>
                </a:cubicBezTo>
                <a:lnTo>
                  <a:pt x="7139582" y="2884587"/>
                </a:lnTo>
                <a:cubicBezTo>
                  <a:pt x="7170539" y="2884587"/>
                  <a:pt x="7186017" y="2872284"/>
                  <a:pt x="7186017" y="2847677"/>
                </a:cubicBezTo>
                <a:cubicBezTo>
                  <a:pt x="7186017" y="2823072"/>
                  <a:pt x="7170539" y="2810768"/>
                  <a:pt x="7139582" y="2810768"/>
                </a:cubicBezTo>
                <a:lnTo>
                  <a:pt x="7059810" y="2810768"/>
                </a:lnTo>
                <a:lnTo>
                  <a:pt x="7059810" y="2605088"/>
                </a:lnTo>
                <a:lnTo>
                  <a:pt x="7150903" y="2521446"/>
                </a:lnTo>
                <a:cubicBezTo>
                  <a:pt x="7215178" y="2542586"/>
                  <a:pt x="7268356" y="2583266"/>
                  <a:pt x="7310437" y="2643485"/>
                </a:cubicBezTo>
                <a:cubicBezTo>
                  <a:pt x="7332538" y="2691085"/>
                  <a:pt x="7364235" y="2771453"/>
                  <a:pt x="7405529" y="2884587"/>
                </a:cubicBezTo>
                <a:lnTo>
                  <a:pt x="7510462" y="2884587"/>
                </a:lnTo>
                <a:cubicBezTo>
                  <a:pt x="7541418" y="2884587"/>
                  <a:pt x="7556896" y="2872284"/>
                  <a:pt x="7556896" y="2847677"/>
                </a:cubicBezTo>
                <a:cubicBezTo>
                  <a:pt x="7556896" y="2823072"/>
                  <a:pt x="7541418" y="2810768"/>
                  <a:pt x="7510462" y="2810768"/>
                </a:cubicBezTo>
                <a:lnTo>
                  <a:pt x="7456419" y="2810768"/>
                </a:lnTo>
                <a:cubicBezTo>
                  <a:pt x="7420533" y="2721229"/>
                  <a:pt x="7395163" y="2662814"/>
                  <a:pt x="7380312" y="2635523"/>
                </a:cubicBezTo>
                <a:cubicBezTo>
                  <a:pt x="7334132" y="2550927"/>
                  <a:pt x="7274724" y="2495178"/>
                  <a:pt x="7202090" y="2468277"/>
                </a:cubicBezTo>
                <a:lnTo>
                  <a:pt x="7469497" y="2238078"/>
                </a:lnTo>
                <a:lnTo>
                  <a:pt x="7484864" y="2238078"/>
                </a:lnTo>
                <a:cubicBezTo>
                  <a:pt x="7515423" y="2238078"/>
                  <a:pt x="7530703" y="2225774"/>
                  <a:pt x="7530703" y="2201168"/>
                </a:cubicBezTo>
                <a:cubicBezTo>
                  <a:pt x="7530703" y="2176562"/>
                  <a:pt x="7515423" y="2164259"/>
                  <a:pt x="7484864" y="2164259"/>
                </a:cubicBezTo>
                <a:lnTo>
                  <a:pt x="7337821" y="2164259"/>
                </a:lnTo>
                <a:cubicBezTo>
                  <a:pt x="7307262" y="2164259"/>
                  <a:pt x="7291982" y="2176562"/>
                  <a:pt x="7291982" y="2201168"/>
                </a:cubicBezTo>
                <a:cubicBezTo>
                  <a:pt x="7291982" y="2225774"/>
                  <a:pt x="7307262" y="2238078"/>
                  <a:pt x="7337821" y="2238078"/>
                </a:cubicBezTo>
                <a:lnTo>
                  <a:pt x="7380684" y="2238078"/>
                </a:lnTo>
                <a:lnTo>
                  <a:pt x="7059810" y="2522042"/>
                </a:lnTo>
                <a:lnTo>
                  <a:pt x="7059810" y="2238078"/>
                </a:lnTo>
                <a:lnTo>
                  <a:pt x="7139582" y="2238078"/>
                </a:lnTo>
                <a:cubicBezTo>
                  <a:pt x="7170539" y="2238078"/>
                  <a:pt x="7186017" y="2225774"/>
                  <a:pt x="7186017" y="2201168"/>
                </a:cubicBezTo>
                <a:cubicBezTo>
                  <a:pt x="7186017" y="2176562"/>
                  <a:pt x="7170539" y="2164259"/>
                  <a:pt x="7139582" y="2164259"/>
                </a:cubicBezTo>
                <a:close/>
                <a:moveTo>
                  <a:pt x="5485209" y="2164259"/>
                </a:moveTo>
                <a:cubicBezTo>
                  <a:pt x="5455046" y="2164259"/>
                  <a:pt x="5439965" y="2176562"/>
                  <a:pt x="5439965" y="2201168"/>
                </a:cubicBezTo>
                <a:cubicBezTo>
                  <a:pt x="5439965" y="2225774"/>
                  <a:pt x="5455046" y="2238078"/>
                  <a:pt x="5485209" y="2238078"/>
                </a:cubicBezTo>
                <a:lnTo>
                  <a:pt x="5515570" y="2238078"/>
                </a:lnTo>
                <a:lnTo>
                  <a:pt x="5515570" y="2810768"/>
                </a:lnTo>
                <a:lnTo>
                  <a:pt x="5485209" y="2810768"/>
                </a:lnTo>
                <a:cubicBezTo>
                  <a:pt x="5455046" y="2810768"/>
                  <a:pt x="5439965" y="2823072"/>
                  <a:pt x="5439965" y="2847677"/>
                </a:cubicBezTo>
                <a:cubicBezTo>
                  <a:pt x="5439965" y="2872284"/>
                  <a:pt x="5455046" y="2884587"/>
                  <a:pt x="5485209" y="2884587"/>
                </a:cubicBezTo>
                <a:lnTo>
                  <a:pt x="5754290" y="2884587"/>
                </a:lnTo>
                <a:cubicBezTo>
                  <a:pt x="5808997" y="2884587"/>
                  <a:pt x="5856718" y="2870870"/>
                  <a:pt x="5897454" y="2843436"/>
                </a:cubicBezTo>
                <a:cubicBezTo>
                  <a:pt x="5999259" y="2775019"/>
                  <a:pt x="6050160" y="2680190"/>
                  <a:pt x="6050160" y="2558951"/>
                </a:cubicBezTo>
                <a:lnTo>
                  <a:pt x="6050160" y="2489895"/>
                </a:lnTo>
                <a:cubicBezTo>
                  <a:pt x="6050160" y="2406731"/>
                  <a:pt x="6019616" y="2328249"/>
                  <a:pt x="5958529" y="2254449"/>
                </a:cubicBezTo>
                <a:cubicBezTo>
                  <a:pt x="5908839" y="2194322"/>
                  <a:pt x="5840760" y="2164259"/>
                  <a:pt x="5754290" y="2164259"/>
                </a:cubicBezTo>
                <a:close/>
                <a:moveTo>
                  <a:pt x="4714875" y="2164259"/>
                </a:moveTo>
                <a:cubicBezTo>
                  <a:pt x="4684712" y="2164259"/>
                  <a:pt x="4669632" y="2176562"/>
                  <a:pt x="4669632" y="2201168"/>
                </a:cubicBezTo>
                <a:cubicBezTo>
                  <a:pt x="4669632" y="2225774"/>
                  <a:pt x="4684712" y="2238078"/>
                  <a:pt x="4714875" y="2238078"/>
                </a:cubicBezTo>
                <a:lnTo>
                  <a:pt x="4822031" y="2238078"/>
                </a:lnTo>
                <a:lnTo>
                  <a:pt x="4822031" y="2810768"/>
                </a:lnTo>
                <a:lnTo>
                  <a:pt x="4714875" y="2810768"/>
                </a:lnTo>
                <a:cubicBezTo>
                  <a:pt x="4684712" y="2810768"/>
                  <a:pt x="4669632" y="2823072"/>
                  <a:pt x="4669632" y="2847677"/>
                </a:cubicBezTo>
                <a:cubicBezTo>
                  <a:pt x="4669632" y="2872284"/>
                  <a:pt x="4684712" y="2884587"/>
                  <a:pt x="4714875" y="2884587"/>
                </a:cubicBezTo>
                <a:lnTo>
                  <a:pt x="5279826" y="2884587"/>
                </a:lnTo>
                <a:lnTo>
                  <a:pt x="5279826" y="2623840"/>
                </a:lnTo>
                <a:cubicBezTo>
                  <a:pt x="5279826" y="2593677"/>
                  <a:pt x="5267325" y="2578596"/>
                  <a:pt x="5242321" y="2578596"/>
                </a:cubicBezTo>
                <a:cubicBezTo>
                  <a:pt x="5217318" y="2578596"/>
                  <a:pt x="5204817" y="2593677"/>
                  <a:pt x="5204817" y="2623840"/>
                </a:cubicBezTo>
                <a:lnTo>
                  <a:pt x="5204817" y="2810768"/>
                </a:lnTo>
                <a:lnTo>
                  <a:pt x="4897040" y="2810768"/>
                </a:lnTo>
                <a:lnTo>
                  <a:pt x="4897040" y="2238078"/>
                </a:lnTo>
                <a:lnTo>
                  <a:pt x="5003602" y="2238078"/>
                </a:lnTo>
                <a:cubicBezTo>
                  <a:pt x="5034161" y="2238078"/>
                  <a:pt x="5049440" y="2225774"/>
                  <a:pt x="5049440" y="2201168"/>
                </a:cubicBezTo>
                <a:cubicBezTo>
                  <a:pt x="5049440" y="2176562"/>
                  <a:pt x="5034161" y="2164259"/>
                  <a:pt x="5003602" y="2164259"/>
                </a:cubicBezTo>
                <a:close/>
                <a:moveTo>
                  <a:pt x="3926086" y="2164259"/>
                </a:moveTo>
                <a:cubicBezTo>
                  <a:pt x="3895923" y="2164259"/>
                  <a:pt x="3880842" y="2176562"/>
                  <a:pt x="3880842" y="2201168"/>
                </a:cubicBezTo>
                <a:cubicBezTo>
                  <a:pt x="3880842" y="2225774"/>
                  <a:pt x="3895923" y="2238078"/>
                  <a:pt x="3926086" y="2238078"/>
                </a:cubicBezTo>
                <a:lnTo>
                  <a:pt x="3956447" y="2238078"/>
                </a:lnTo>
                <a:lnTo>
                  <a:pt x="3956447" y="2644081"/>
                </a:lnTo>
                <a:cubicBezTo>
                  <a:pt x="3956447" y="2694112"/>
                  <a:pt x="3969110" y="2739678"/>
                  <a:pt x="3994435" y="2780779"/>
                </a:cubicBezTo>
                <a:cubicBezTo>
                  <a:pt x="4044733" y="2863081"/>
                  <a:pt x="4117001" y="2904232"/>
                  <a:pt x="4211240" y="2904232"/>
                </a:cubicBezTo>
                <a:cubicBezTo>
                  <a:pt x="4283552" y="2904232"/>
                  <a:pt x="4336932" y="2879824"/>
                  <a:pt x="4371380" y="2831009"/>
                </a:cubicBezTo>
                <a:cubicBezTo>
                  <a:pt x="4432895" y="2778559"/>
                  <a:pt x="4463653" y="2716250"/>
                  <a:pt x="4463653" y="2644081"/>
                </a:cubicBezTo>
                <a:lnTo>
                  <a:pt x="4463653" y="2238078"/>
                </a:lnTo>
                <a:lnTo>
                  <a:pt x="4493419" y="2238078"/>
                </a:lnTo>
                <a:cubicBezTo>
                  <a:pt x="4523977" y="2238078"/>
                  <a:pt x="4539258" y="2225774"/>
                  <a:pt x="4539258" y="2201168"/>
                </a:cubicBezTo>
                <a:cubicBezTo>
                  <a:pt x="4539258" y="2176562"/>
                  <a:pt x="4523977" y="2164259"/>
                  <a:pt x="4493419" y="2164259"/>
                </a:cubicBezTo>
                <a:lnTo>
                  <a:pt x="4308872" y="2164259"/>
                </a:lnTo>
                <a:cubicBezTo>
                  <a:pt x="4278709" y="2164259"/>
                  <a:pt x="4263628" y="2176562"/>
                  <a:pt x="4263628" y="2201168"/>
                </a:cubicBezTo>
                <a:cubicBezTo>
                  <a:pt x="4263628" y="2225774"/>
                  <a:pt x="4278709" y="2238078"/>
                  <a:pt x="4308872" y="2238078"/>
                </a:cubicBezTo>
                <a:lnTo>
                  <a:pt x="4389239" y="2238078"/>
                </a:lnTo>
                <a:lnTo>
                  <a:pt x="4389239" y="2644081"/>
                </a:lnTo>
                <a:cubicBezTo>
                  <a:pt x="4389239" y="2681077"/>
                  <a:pt x="4381828" y="2712430"/>
                  <a:pt x="4367007" y="2738140"/>
                </a:cubicBezTo>
                <a:cubicBezTo>
                  <a:pt x="4324715" y="2799656"/>
                  <a:pt x="4271999" y="2830414"/>
                  <a:pt x="4208859" y="2830414"/>
                </a:cubicBezTo>
                <a:cubicBezTo>
                  <a:pt x="4158847" y="2830414"/>
                  <a:pt x="4113628" y="2810570"/>
                  <a:pt x="4073203" y="2770882"/>
                </a:cubicBezTo>
                <a:cubicBezTo>
                  <a:pt x="4044975" y="2737340"/>
                  <a:pt x="4030861" y="2695073"/>
                  <a:pt x="4030861" y="2644081"/>
                </a:cubicBezTo>
                <a:lnTo>
                  <a:pt x="4030861" y="2238078"/>
                </a:lnTo>
                <a:lnTo>
                  <a:pt x="4110633" y="2238078"/>
                </a:lnTo>
                <a:cubicBezTo>
                  <a:pt x="4141192" y="2238078"/>
                  <a:pt x="4156472" y="2225774"/>
                  <a:pt x="4156472" y="2201168"/>
                </a:cubicBezTo>
                <a:cubicBezTo>
                  <a:pt x="4156472" y="2176562"/>
                  <a:pt x="4141192" y="2164259"/>
                  <a:pt x="4110633" y="2164259"/>
                </a:cubicBezTo>
                <a:close/>
                <a:moveTo>
                  <a:pt x="2461022" y="2164259"/>
                </a:moveTo>
                <a:cubicBezTo>
                  <a:pt x="2430463" y="2164259"/>
                  <a:pt x="2415183" y="2176562"/>
                  <a:pt x="2415183" y="2201168"/>
                </a:cubicBezTo>
                <a:cubicBezTo>
                  <a:pt x="2415183" y="2225774"/>
                  <a:pt x="2430463" y="2238078"/>
                  <a:pt x="2461022" y="2238078"/>
                </a:cubicBezTo>
                <a:lnTo>
                  <a:pt x="2480072" y="2238078"/>
                </a:lnTo>
                <a:lnTo>
                  <a:pt x="2480072" y="2810768"/>
                </a:lnTo>
                <a:lnTo>
                  <a:pt x="2435424" y="2810768"/>
                </a:lnTo>
                <a:cubicBezTo>
                  <a:pt x="2405261" y="2810768"/>
                  <a:pt x="2390180" y="2823072"/>
                  <a:pt x="2390180" y="2847677"/>
                </a:cubicBezTo>
                <a:cubicBezTo>
                  <a:pt x="2390180" y="2872284"/>
                  <a:pt x="2405261" y="2884587"/>
                  <a:pt x="2435424" y="2884587"/>
                </a:cubicBezTo>
                <a:lnTo>
                  <a:pt x="2609255" y="2884587"/>
                </a:lnTo>
                <a:cubicBezTo>
                  <a:pt x="2639814" y="2884587"/>
                  <a:pt x="2655094" y="2872284"/>
                  <a:pt x="2655094" y="2847677"/>
                </a:cubicBezTo>
                <a:cubicBezTo>
                  <a:pt x="2655094" y="2823072"/>
                  <a:pt x="2639814" y="2810768"/>
                  <a:pt x="2609255" y="2810768"/>
                </a:cubicBezTo>
                <a:lnTo>
                  <a:pt x="2554486" y="2810768"/>
                </a:lnTo>
                <a:lnTo>
                  <a:pt x="2554486" y="2547640"/>
                </a:lnTo>
                <a:lnTo>
                  <a:pt x="2861667" y="2547640"/>
                </a:lnTo>
                <a:lnTo>
                  <a:pt x="2861667" y="2810768"/>
                </a:lnTo>
                <a:lnTo>
                  <a:pt x="2806899" y="2810768"/>
                </a:lnTo>
                <a:cubicBezTo>
                  <a:pt x="2776736" y="2810768"/>
                  <a:pt x="2761655" y="2823072"/>
                  <a:pt x="2761655" y="2847677"/>
                </a:cubicBezTo>
                <a:cubicBezTo>
                  <a:pt x="2761655" y="2872284"/>
                  <a:pt x="2776736" y="2884587"/>
                  <a:pt x="2806899" y="2884587"/>
                </a:cubicBezTo>
                <a:lnTo>
                  <a:pt x="2980730" y="2884587"/>
                </a:lnTo>
                <a:cubicBezTo>
                  <a:pt x="3011289" y="2884587"/>
                  <a:pt x="3026569" y="2872284"/>
                  <a:pt x="3026569" y="2847677"/>
                </a:cubicBezTo>
                <a:cubicBezTo>
                  <a:pt x="3026569" y="2823072"/>
                  <a:pt x="3011289" y="2810768"/>
                  <a:pt x="2980730" y="2810768"/>
                </a:cubicBezTo>
                <a:lnTo>
                  <a:pt x="2936677" y="2810768"/>
                </a:lnTo>
                <a:lnTo>
                  <a:pt x="2936677" y="2238078"/>
                </a:lnTo>
                <a:lnTo>
                  <a:pt x="2955131" y="2238078"/>
                </a:lnTo>
                <a:cubicBezTo>
                  <a:pt x="2986087" y="2238078"/>
                  <a:pt x="3001566" y="2225774"/>
                  <a:pt x="3001566" y="2201168"/>
                </a:cubicBezTo>
                <a:cubicBezTo>
                  <a:pt x="3001566" y="2176562"/>
                  <a:pt x="2986087" y="2164259"/>
                  <a:pt x="2955131" y="2164259"/>
                </a:cubicBezTo>
                <a:lnTo>
                  <a:pt x="2806899" y="2164259"/>
                </a:lnTo>
                <a:cubicBezTo>
                  <a:pt x="2776736" y="2164259"/>
                  <a:pt x="2761655" y="2176562"/>
                  <a:pt x="2761655" y="2201168"/>
                </a:cubicBezTo>
                <a:cubicBezTo>
                  <a:pt x="2761655" y="2225774"/>
                  <a:pt x="2776736" y="2238078"/>
                  <a:pt x="2806899" y="2238078"/>
                </a:cubicBezTo>
                <a:lnTo>
                  <a:pt x="2861667" y="2238078"/>
                </a:lnTo>
                <a:lnTo>
                  <a:pt x="2861667" y="2473821"/>
                </a:lnTo>
                <a:lnTo>
                  <a:pt x="2554486" y="2473821"/>
                </a:lnTo>
                <a:lnTo>
                  <a:pt x="2554486" y="2238078"/>
                </a:lnTo>
                <a:lnTo>
                  <a:pt x="2609255" y="2238078"/>
                </a:lnTo>
                <a:cubicBezTo>
                  <a:pt x="2639814" y="2238078"/>
                  <a:pt x="2655094" y="2225774"/>
                  <a:pt x="2655094" y="2201168"/>
                </a:cubicBezTo>
                <a:cubicBezTo>
                  <a:pt x="2655094" y="2176562"/>
                  <a:pt x="2639814" y="2164259"/>
                  <a:pt x="2609255" y="2164259"/>
                </a:cubicBezTo>
                <a:close/>
                <a:moveTo>
                  <a:pt x="8724899" y="2148185"/>
                </a:moveTo>
                <a:cubicBezTo>
                  <a:pt x="8628781" y="2148185"/>
                  <a:pt x="8550348" y="2188890"/>
                  <a:pt x="8489602" y="2270299"/>
                </a:cubicBezTo>
                <a:cubicBezTo>
                  <a:pt x="8435329" y="2343342"/>
                  <a:pt x="8408193" y="2428646"/>
                  <a:pt x="8408193" y="2526209"/>
                </a:cubicBezTo>
                <a:cubicBezTo>
                  <a:pt x="8408193" y="2623915"/>
                  <a:pt x="8435527" y="2709280"/>
                  <a:pt x="8490197" y="2782305"/>
                </a:cubicBezTo>
                <a:cubicBezTo>
                  <a:pt x="8550851" y="2863590"/>
                  <a:pt x="8629085" y="2904232"/>
                  <a:pt x="8724899" y="2904232"/>
                </a:cubicBezTo>
                <a:cubicBezTo>
                  <a:pt x="8781968" y="2904232"/>
                  <a:pt x="8835246" y="2887737"/>
                  <a:pt x="8884731" y="2854747"/>
                </a:cubicBezTo>
                <a:cubicBezTo>
                  <a:pt x="8936474" y="2819977"/>
                  <a:pt x="8976269" y="2771670"/>
                  <a:pt x="9004119" y="2709825"/>
                </a:cubicBezTo>
                <a:cubicBezTo>
                  <a:pt x="9029507" y="2652911"/>
                  <a:pt x="9042201" y="2591705"/>
                  <a:pt x="9042201" y="2526209"/>
                </a:cubicBezTo>
                <a:cubicBezTo>
                  <a:pt x="9042201" y="2457704"/>
                  <a:pt x="9028251" y="2394118"/>
                  <a:pt x="9000352" y="2335448"/>
                </a:cubicBezTo>
                <a:cubicBezTo>
                  <a:pt x="8973241" y="2279582"/>
                  <a:pt x="8936418" y="2234971"/>
                  <a:pt x="8889885" y="2201615"/>
                </a:cubicBezTo>
                <a:cubicBezTo>
                  <a:pt x="8840182" y="2165995"/>
                  <a:pt x="8785187" y="2148185"/>
                  <a:pt x="8724899" y="2148185"/>
                </a:cubicBezTo>
                <a:close/>
                <a:moveTo>
                  <a:pt x="3457575" y="2148185"/>
                </a:moveTo>
                <a:cubicBezTo>
                  <a:pt x="3361457" y="2148185"/>
                  <a:pt x="3283024" y="2188890"/>
                  <a:pt x="3222278" y="2270299"/>
                </a:cubicBezTo>
                <a:cubicBezTo>
                  <a:pt x="3168005" y="2343342"/>
                  <a:pt x="3140869" y="2428646"/>
                  <a:pt x="3140869" y="2526209"/>
                </a:cubicBezTo>
                <a:cubicBezTo>
                  <a:pt x="3140869" y="2623915"/>
                  <a:pt x="3168204" y="2709280"/>
                  <a:pt x="3222873" y="2782305"/>
                </a:cubicBezTo>
                <a:cubicBezTo>
                  <a:pt x="3283527" y="2863590"/>
                  <a:pt x="3361761" y="2904232"/>
                  <a:pt x="3457575" y="2904232"/>
                </a:cubicBezTo>
                <a:cubicBezTo>
                  <a:pt x="3514644" y="2904232"/>
                  <a:pt x="3567922" y="2887737"/>
                  <a:pt x="3617407" y="2854747"/>
                </a:cubicBezTo>
                <a:cubicBezTo>
                  <a:pt x="3669150" y="2819977"/>
                  <a:pt x="3708946" y="2771670"/>
                  <a:pt x="3736795" y="2709825"/>
                </a:cubicBezTo>
                <a:cubicBezTo>
                  <a:pt x="3762183" y="2652911"/>
                  <a:pt x="3774877" y="2591705"/>
                  <a:pt x="3774877" y="2526209"/>
                </a:cubicBezTo>
                <a:cubicBezTo>
                  <a:pt x="3774877" y="2457704"/>
                  <a:pt x="3760927" y="2394118"/>
                  <a:pt x="3733028" y="2335448"/>
                </a:cubicBezTo>
                <a:cubicBezTo>
                  <a:pt x="3705917" y="2279582"/>
                  <a:pt x="3669094" y="2234971"/>
                  <a:pt x="3622560" y="2201615"/>
                </a:cubicBezTo>
                <a:cubicBezTo>
                  <a:pt x="3572858" y="2165995"/>
                  <a:pt x="3517863" y="2148185"/>
                  <a:pt x="3457575" y="2148185"/>
                </a:cubicBezTo>
                <a:close/>
                <a:moveTo>
                  <a:pt x="1950244" y="2148185"/>
                </a:moveTo>
                <a:cubicBezTo>
                  <a:pt x="1886427" y="2148185"/>
                  <a:pt x="1831820" y="2165263"/>
                  <a:pt x="1786421" y="2199420"/>
                </a:cubicBezTo>
                <a:cubicBezTo>
                  <a:pt x="1735299" y="2237867"/>
                  <a:pt x="1709737" y="2288654"/>
                  <a:pt x="1709737" y="2351782"/>
                </a:cubicBezTo>
                <a:cubicBezTo>
                  <a:pt x="1709737" y="2416671"/>
                  <a:pt x="1736799" y="2465524"/>
                  <a:pt x="1790923" y="2498341"/>
                </a:cubicBezTo>
                <a:cubicBezTo>
                  <a:pt x="1826475" y="2520249"/>
                  <a:pt x="1880685" y="2537278"/>
                  <a:pt x="1953555" y="2549426"/>
                </a:cubicBezTo>
                <a:cubicBezTo>
                  <a:pt x="2012522" y="2559187"/>
                  <a:pt x="2048923" y="2566976"/>
                  <a:pt x="2062758" y="2572792"/>
                </a:cubicBezTo>
                <a:cubicBezTo>
                  <a:pt x="2117923" y="2597386"/>
                  <a:pt x="2145506" y="2634444"/>
                  <a:pt x="2145506" y="2683967"/>
                </a:cubicBezTo>
                <a:cubicBezTo>
                  <a:pt x="2145506" y="2730506"/>
                  <a:pt x="2125216" y="2767304"/>
                  <a:pt x="2084635" y="2794360"/>
                </a:cubicBezTo>
                <a:cubicBezTo>
                  <a:pt x="2048582" y="2818396"/>
                  <a:pt x="2005174" y="2830414"/>
                  <a:pt x="1954411" y="2830414"/>
                </a:cubicBezTo>
                <a:cubicBezTo>
                  <a:pt x="1907046" y="2830414"/>
                  <a:pt x="1866565" y="2821974"/>
                  <a:pt x="1832967" y="2805094"/>
                </a:cubicBezTo>
                <a:cubicBezTo>
                  <a:pt x="1785398" y="2775341"/>
                  <a:pt x="1760528" y="2739343"/>
                  <a:pt x="1758358" y="2697101"/>
                </a:cubicBezTo>
                <a:cubicBezTo>
                  <a:pt x="1756721" y="2669295"/>
                  <a:pt x="1744284" y="2655392"/>
                  <a:pt x="1721048" y="2655392"/>
                </a:cubicBezTo>
                <a:cubicBezTo>
                  <a:pt x="1696442" y="2655392"/>
                  <a:pt x="1684139" y="2670672"/>
                  <a:pt x="1684139" y="2701231"/>
                </a:cubicBezTo>
                <a:lnTo>
                  <a:pt x="1684139" y="2839343"/>
                </a:lnTo>
                <a:cubicBezTo>
                  <a:pt x="1684139" y="2869506"/>
                  <a:pt x="1696442" y="2884587"/>
                  <a:pt x="1721048" y="2884587"/>
                </a:cubicBezTo>
                <a:cubicBezTo>
                  <a:pt x="1746052" y="2884587"/>
                  <a:pt x="1758553" y="2869506"/>
                  <a:pt x="1758553" y="2839343"/>
                </a:cubicBezTo>
                <a:lnTo>
                  <a:pt x="1758553" y="2822674"/>
                </a:lnTo>
                <a:cubicBezTo>
                  <a:pt x="1798631" y="2877046"/>
                  <a:pt x="1863917" y="2904232"/>
                  <a:pt x="1954411" y="2904232"/>
                </a:cubicBezTo>
                <a:cubicBezTo>
                  <a:pt x="2025191" y="2904232"/>
                  <a:pt x="2085346" y="2886485"/>
                  <a:pt x="2134875" y="2850989"/>
                </a:cubicBezTo>
                <a:cubicBezTo>
                  <a:pt x="2191572" y="2810371"/>
                  <a:pt x="2219920" y="2755292"/>
                  <a:pt x="2219920" y="2685752"/>
                </a:cubicBezTo>
                <a:cubicBezTo>
                  <a:pt x="2219920" y="2604579"/>
                  <a:pt x="2182521" y="2547206"/>
                  <a:pt x="2107723" y="2513633"/>
                </a:cubicBezTo>
                <a:cubicBezTo>
                  <a:pt x="2081361" y="2501690"/>
                  <a:pt x="2033488" y="2490068"/>
                  <a:pt x="1964103" y="2478770"/>
                </a:cubicBezTo>
                <a:cubicBezTo>
                  <a:pt x="1899313" y="2467974"/>
                  <a:pt x="1854110" y="2453909"/>
                  <a:pt x="1828493" y="2436577"/>
                </a:cubicBezTo>
                <a:cubicBezTo>
                  <a:pt x="1798932" y="2416870"/>
                  <a:pt x="1784152" y="2389002"/>
                  <a:pt x="1784152" y="2352973"/>
                </a:cubicBezTo>
                <a:cubicBezTo>
                  <a:pt x="1784152" y="2311810"/>
                  <a:pt x="1801775" y="2279179"/>
                  <a:pt x="1837023" y="2255081"/>
                </a:cubicBezTo>
                <a:cubicBezTo>
                  <a:pt x="1869163" y="2233030"/>
                  <a:pt x="1907499" y="2222004"/>
                  <a:pt x="1952030" y="2222004"/>
                </a:cubicBezTo>
                <a:cubicBezTo>
                  <a:pt x="1992474" y="2222004"/>
                  <a:pt x="2029061" y="2232162"/>
                  <a:pt x="2061790" y="2252477"/>
                </a:cubicBezTo>
                <a:cubicBezTo>
                  <a:pt x="2097602" y="2274906"/>
                  <a:pt x="2116578" y="2304287"/>
                  <a:pt x="2118717" y="2340620"/>
                </a:cubicBezTo>
                <a:cubicBezTo>
                  <a:pt x="2120348" y="2368302"/>
                  <a:pt x="2132651" y="2382143"/>
                  <a:pt x="2155627" y="2382143"/>
                </a:cubicBezTo>
                <a:cubicBezTo>
                  <a:pt x="2180630" y="2382143"/>
                  <a:pt x="2193132" y="2367062"/>
                  <a:pt x="2193132" y="2336899"/>
                </a:cubicBezTo>
                <a:lnTo>
                  <a:pt x="2193132" y="2209503"/>
                </a:lnTo>
                <a:cubicBezTo>
                  <a:pt x="2193132" y="2179340"/>
                  <a:pt x="2180630" y="2164259"/>
                  <a:pt x="2155627" y="2164259"/>
                </a:cubicBezTo>
                <a:cubicBezTo>
                  <a:pt x="2131020" y="2164259"/>
                  <a:pt x="2118717" y="2179340"/>
                  <a:pt x="2118717" y="2209503"/>
                </a:cubicBezTo>
                <a:lnTo>
                  <a:pt x="2118717" y="2214265"/>
                </a:lnTo>
                <a:cubicBezTo>
                  <a:pt x="2079451" y="2170212"/>
                  <a:pt x="2023294" y="2148185"/>
                  <a:pt x="1950244" y="2148185"/>
                </a:cubicBezTo>
                <a:close/>
                <a:moveTo>
                  <a:pt x="69056" y="1589782"/>
                </a:moveTo>
                <a:lnTo>
                  <a:pt x="69056" y="1646932"/>
                </a:lnTo>
                <a:lnTo>
                  <a:pt x="3081338" y="1646932"/>
                </a:lnTo>
                <a:lnTo>
                  <a:pt x="6093618" y="1646932"/>
                </a:lnTo>
                <a:lnTo>
                  <a:pt x="9105899" y="1646932"/>
                </a:lnTo>
                <a:lnTo>
                  <a:pt x="12118180" y="1646932"/>
                </a:lnTo>
                <a:lnTo>
                  <a:pt x="12118180" y="1589782"/>
                </a:lnTo>
                <a:lnTo>
                  <a:pt x="9105899" y="1589782"/>
                </a:lnTo>
                <a:lnTo>
                  <a:pt x="6093618" y="1589782"/>
                </a:lnTo>
                <a:lnTo>
                  <a:pt x="3081338" y="1589782"/>
                </a:lnTo>
                <a:close/>
                <a:moveTo>
                  <a:pt x="11593114" y="780753"/>
                </a:moveTo>
                <a:lnTo>
                  <a:pt x="11764564" y="780753"/>
                </a:lnTo>
                <a:cubicBezTo>
                  <a:pt x="11802769" y="780753"/>
                  <a:pt x="11838513" y="792907"/>
                  <a:pt x="11871795" y="817215"/>
                </a:cubicBezTo>
                <a:cubicBezTo>
                  <a:pt x="11907464" y="843056"/>
                  <a:pt x="11925299" y="873764"/>
                  <a:pt x="11925299" y="909340"/>
                </a:cubicBezTo>
                <a:cubicBezTo>
                  <a:pt x="11925299" y="928861"/>
                  <a:pt x="11918105" y="948333"/>
                  <a:pt x="11903719" y="967755"/>
                </a:cubicBezTo>
                <a:cubicBezTo>
                  <a:pt x="11885741" y="991599"/>
                  <a:pt x="11855231" y="1013498"/>
                  <a:pt x="11812189" y="1033453"/>
                </a:cubicBezTo>
                <a:cubicBezTo>
                  <a:pt x="11783838" y="1039611"/>
                  <a:pt x="11752087" y="1042690"/>
                  <a:pt x="11716939" y="1042690"/>
                </a:cubicBezTo>
                <a:lnTo>
                  <a:pt x="11593114" y="1042690"/>
                </a:lnTo>
                <a:close/>
                <a:moveTo>
                  <a:pt x="8721904" y="780753"/>
                </a:moveTo>
                <a:lnTo>
                  <a:pt x="8723178" y="780753"/>
                </a:lnTo>
                <a:lnTo>
                  <a:pt x="8857654" y="1120676"/>
                </a:lnTo>
                <a:lnTo>
                  <a:pt x="8591549" y="1120676"/>
                </a:lnTo>
                <a:close/>
                <a:moveTo>
                  <a:pt x="7821215" y="780753"/>
                </a:moveTo>
                <a:lnTo>
                  <a:pt x="7992665" y="780753"/>
                </a:lnTo>
                <a:cubicBezTo>
                  <a:pt x="8030870" y="780753"/>
                  <a:pt x="8066614" y="792907"/>
                  <a:pt x="8099896" y="817215"/>
                </a:cubicBezTo>
                <a:cubicBezTo>
                  <a:pt x="8135565" y="843056"/>
                  <a:pt x="8153400" y="873764"/>
                  <a:pt x="8153400" y="909340"/>
                </a:cubicBezTo>
                <a:cubicBezTo>
                  <a:pt x="8153400" y="928861"/>
                  <a:pt x="8146206" y="948333"/>
                  <a:pt x="8131819" y="967755"/>
                </a:cubicBezTo>
                <a:cubicBezTo>
                  <a:pt x="8113841" y="991599"/>
                  <a:pt x="8083332" y="1013498"/>
                  <a:pt x="8040290" y="1033453"/>
                </a:cubicBezTo>
                <a:cubicBezTo>
                  <a:pt x="8011938" y="1039611"/>
                  <a:pt x="7980188" y="1042690"/>
                  <a:pt x="7945040" y="1042690"/>
                </a:cubicBezTo>
                <a:lnTo>
                  <a:pt x="7821215" y="1042690"/>
                </a:lnTo>
                <a:close/>
                <a:moveTo>
                  <a:pt x="5554266" y="780753"/>
                </a:moveTo>
                <a:lnTo>
                  <a:pt x="5725715" y="780753"/>
                </a:lnTo>
                <a:cubicBezTo>
                  <a:pt x="5763920" y="780753"/>
                  <a:pt x="5799665" y="792907"/>
                  <a:pt x="5832946" y="817215"/>
                </a:cubicBezTo>
                <a:cubicBezTo>
                  <a:pt x="5868615" y="843056"/>
                  <a:pt x="5886450" y="873764"/>
                  <a:pt x="5886450" y="909340"/>
                </a:cubicBezTo>
                <a:cubicBezTo>
                  <a:pt x="5886450" y="928861"/>
                  <a:pt x="5879256" y="948333"/>
                  <a:pt x="5864869" y="967755"/>
                </a:cubicBezTo>
                <a:cubicBezTo>
                  <a:pt x="5846892" y="991599"/>
                  <a:pt x="5816383" y="1013498"/>
                  <a:pt x="5773340" y="1033453"/>
                </a:cubicBezTo>
                <a:cubicBezTo>
                  <a:pt x="5744988" y="1039611"/>
                  <a:pt x="5713238" y="1042690"/>
                  <a:pt x="5678090" y="1042690"/>
                </a:cubicBezTo>
                <a:lnTo>
                  <a:pt x="5554266" y="1042690"/>
                </a:lnTo>
                <a:close/>
                <a:moveTo>
                  <a:pt x="4855964" y="780753"/>
                </a:moveTo>
                <a:lnTo>
                  <a:pt x="5021461" y="780753"/>
                </a:lnTo>
                <a:cubicBezTo>
                  <a:pt x="5064596" y="780753"/>
                  <a:pt x="5102596" y="793639"/>
                  <a:pt x="5135463" y="819411"/>
                </a:cubicBezTo>
                <a:cubicBezTo>
                  <a:pt x="5170587" y="846851"/>
                  <a:pt x="5188148" y="880994"/>
                  <a:pt x="5188148" y="921842"/>
                </a:cubicBezTo>
                <a:cubicBezTo>
                  <a:pt x="5188148" y="944166"/>
                  <a:pt x="5181363" y="966329"/>
                  <a:pt x="5167796" y="988331"/>
                </a:cubicBezTo>
                <a:cubicBezTo>
                  <a:pt x="5152472" y="1012776"/>
                  <a:pt x="5128610" y="1032260"/>
                  <a:pt x="5096210" y="1046783"/>
                </a:cubicBezTo>
                <a:cubicBezTo>
                  <a:pt x="5066065" y="1060723"/>
                  <a:pt x="5034997" y="1067693"/>
                  <a:pt x="5003006" y="1067693"/>
                </a:cubicBezTo>
                <a:lnTo>
                  <a:pt x="4855964" y="1067693"/>
                </a:lnTo>
                <a:close/>
                <a:moveTo>
                  <a:pt x="2553891" y="780753"/>
                </a:moveTo>
                <a:lnTo>
                  <a:pt x="2725341" y="780753"/>
                </a:lnTo>
                <a:cubicBezTo>
                  <a:pt x="2763546" y="780753"/>
                  <a:pt x="2799290" y="792907"/>
                  <a:pt x="2832571" y="817215"/>
                </a:cubicBezTo>
                <a:cubicBezTo>
                  <a:pt x="2868240" y="843056"/>
                  <a:pt x="2886076" y="873764"/>
                  <a:pt x="2886076" y="909340"/>
                </a:cubicBezTo>
                <a:cubicBezTo>
                  <a:pt x="2886076" y="928861"/>
                  <a:pt x="2878882" y="948333"/>
                  <a:pt x="2864495" y="967755"/>
                </a:cubicBezTo>
                <a:cubicBezTo>
                  <a:pt x="2846518" y="991599"/>
                  <a:pt x="2816008" y="1013498"/>
                  <a:pt x="2772966" y="1033453"/>
                </a:cubicBezTo>
                <a:cubicBezTo>
                  <a:pt x="2744614" y="1039611"/>
                  <a:pt x="2712864" y="1042690"/>
                  <a:pt x="2677716" y="1042690"/>
                </a:cubicBezTo>
                <a:lnTo>
                  <a:pt x="2553891" y="1042690"/>
                </a:lnTo>
                <a:close/>
                <a:moveTo>
                  <a:pt x="6457950" y="764679"/>
                </a:moveTo>
                <a:cubicBezTo>
                  <a:pt x="6530664" y="764679"/>
                  <a:pt x="6595541" y="799009"/>
                  <a:pt x="6652579" y="867668"/>
                </a:cubicBezTo>
                <a:cubicBezTo>
                  <a:pt x="6684354" y="924297"/>
                  <a:pt x="6700242" y="991369"/>
                  <a:pt x="6700242" y="1068884"/>
                </a:cubicBezTo>
                <a:cubicBezTo>
                  <a:pt x="6700242" y="1146522"/>
                  <a:pt x="6684364" y="1213594"/>
                  <a:pt x="6652607" y="1270099"/>
                </a:cubicBezTo>
                <a:cubicBezTo>
                  <a:pt x="6595637" y="1338759"/>
                  <a:pt x="6530751" y="1373088"/>
                  <a:pt x="6457950" y="1373088"/>
                </a:cubicBezTo>
                <a:cubicBezTo>
                  <a:pt x="6385736" y="1373088"/>
                  <a:pt x="6320749" y="1338560"/>
                  <a:pt x="6262985" y="1269504"/>
                </a:cubicBezTo>
                <a:cubicBezTo>
                  <a:pt x="6231433" y="1212875"/>
                  <a:pt x="6215657" y="1146001"/>
                  <a:pt x="6215657" y="1068884"/>
                </a:cubicBezTo>
                <a:cubicBezTo>
                  <a:pt x="6215657" y="991630"/>
                  <a:pt x="6230199" y="924756"/>
                  <a:pt x="6259283" y="868263"/>
                </a:cubicBezTo>
                <a:cubicBezTo>
                  <a:pt x="6319136" y="799207"/>
                  <a:pt x="6385359" y="764679"/>
                  <a:pt x="6457950" y="764679"/>
                </a:cubicBezTo>
                <a:close/>
                <a:moveTo>
                  <a:pt x="11463336" y="706934"/>
                </a:moveTo>
                <a:cubicBezTo>
                  <a:pt x="11433173" y="706934"/>
                  <a:pt x="11418092" y="719237"/>
                  <a:pt x="11418092" y="743843"/>
                </a:cubicBezTo>
                <a:cubicBezTo>
                  <a:pt x="11418092" y="768449"/>
                  <a:pt x="11433173" y="780753"/>
                  <a:pt x="11463336" y="780753"/>
                </a:cubicBezTo>
                <a:lnTo>
                  <a:pt x="11518700" y="780753"/>
                </a:lnTo>
                <a:lnTo>
                  <a:pt x="11518700" y="1353443"/>
                </a:lnTo>
                <a:lnTo>
                  <a:pt x="11463336" y="1353443"/>
                </a:lnTo>
                <a:cubicBezTo>
                  <a:pt x="11433173" y="1353443"/>
                  <a:pt x="11418092" y="1365746"/>
                  <a:pt x="11418092" y="1390352"/>
                </a:cubicBezTo>
                <a:cubicBezTo>
                  <a:pt x="11418092" y="1414959"/>
                  <a:pt x="11433173" y="1427262"/>
                  <a:pt x="11463336" y="1427262"/>
                </a:cubicBezTo>
                <a:lnTo>
                  <a:pt x="11672886" y="1427262"/>
                </a:lnTo>
                <a:cubicBezTo>
                  <a:pt x="11703842" y="1427262"/>
                  <a:pt x="11719321" y="1414959"/>
                  <a:pt x="11719321" y="1390352"/>
                </a:cubicBezTo>
                <a:cubicBezTo>
                  <a:pt x="11719321" y="1365746"/>
                  <a:pt x="11703842" y="1353443"/>
                  <a:pt x="11672886" y="1353443"/>
                </a:cubicBezTo>
                <a:lnTo>
                  <a:pt x="11593114" y="1353443"/>
                </a:lnTo>
                <a:lnTo>
                  <a:pt x="11593114" y="1116509"/>
                </a:lnTo>
                <a:lnTo>
                  <a:pt x="11736706" y="1116509"/>
                </a:lnTo>
                <a:cubicBezTo>
                  <a:pt x="11789192" y="1141450"/>
                  <a:pt x="11838116" y="1184548"/>
                  <a:pt x="11883478" y="1245803"/>
                </a:cubicBezTo>
                <a:cubicBezTo>
                  <a:pt x="11906446" y="1276691"/>
                  <a:pt x="11943024" y="1337177"/>
                  <a:pt x="11993211" y="1427262"/>
                </a:cubicBezTo>
                <a:lnTo>
                  <a:pt x="12066983" y="1427262"/>
                </a:lnTo>
                <a:cubicBezTo>
                  <a:pt x="12097542" y="1427262"/>
                  <a:pt x="12112822" y="1414959"/>
                  <a:pt x="12112822" y="1390352"/>
                </a:cubicBezTo>
                <a:cubicBezTo>
                  <a:pt x="12112822" y="1365746"/>
                  <a:pt x="12097542" y="1353443"/>
                  <a:pt x="12066983" y="1353443"/>
                </a:cubicBezTo>
                <a:lnTo>
                  <a:pt x="12036148" y="1353443"/>
                </a:lnTo>
                <a:cubicBezTo>
                  <a:pt x="11994625" y="1282365"/>
                  <a:pt x="11961801" y="1232557"/>
                  <a:pt x="11937679" y="1204020"/>
                </a:cubicBezTo>
                <a:cubicBezTo>
                  <a:pt x="11905836" y="1153753"/>
                  <a:pt x="11869165" y="1117489"/>
                  <a:pt x="11827667" y="1095226"/>
                </a:cubicBezTo>
                <a:cubicBezTo>
                  <a:pt x="11942364" y="1059476"/>
                  <a:pt x="11999713" y="998308"/>
                  <a:pt x="11999713" y="911721"/>
                </a:cubicBezTo>
                <a:cubicBezTo>
                  <a:pt x="11999713" y="853002"/>
                  <a:pt x="11974535" y="803331"/>
                  <a:pt x="11924182" y="762707"/>
                </a:cubicBezTo>
                <a:cubicBezTo>
                  <a:pt x="11877810" y="725525"/>
                  <a:pt x="11825000" y="706934"/>
                  <a:pt x="11765755" y="706934"/>
                </a:cubicBezTo>
                <a:close/>
                <a:moveTo>
                  <a:pt x="10710861" y="706934"/>
                </a:moveTo>
                <a:cubicBezTo>
                  <a:pt x="10680698" y="706934"/>
                  <a:pt x="10665617" y="719237"/>
                  <a:pt x="10665617" y="743843"/>
                </a:cubicBezTo>
                <a:cubicBezTo>
                  <a:pt x="10665617" y="768449"/>
                  <a:pt x="10680698" y="780753"/>
                  <a:pt x="10710861" y="780753"/>
                </a:cubicBezTo>
                <a:lnTo>
                  <a:pt x="10766225" y="780753"/>
                </a:lnTo>
                <a:lnTo>
                  <a:pt x="10766225" y="1353443"/>
                </a:lnTo>
                <a:lnTo>
                  <a:pt x="10710861" y="1353443"/>
                </a:lnTo>
                <a:cubicBezTo>
                  <a:pt x="10680698" y="1353443"/>
                  <a:pt x="10665617" y="1365746"/>
                  <a:pt x="10665617" y="1390352"/>
                </a:cubicBezTo>
                <a:cubicBezTo>
                  <a:pt x="10665617" y="1414959"/>
                  <a:pt x="10680698" y="1427262"/>
                  <a:pt x="10710861" y="1427262"/>
                </a:cubicBezTo>
                <a:lnTo>
                  <a:pt x="11275217" y="1427262"/>
                </a:lnTo>
                <a:lnTo>
                  <a:pt x="11275217" y="1217712"/>
                </a:lnTo>
                <a:cubicBezTo>
                  <a:pt x="11275217" y="1187549"/>
                  <a:pt x="11262716" y="1172468"/>
                  <a:pt x="11237713" y="1172468"/>
                </a:cubicBezTo>
                <a:cubicBezTo>
                  <a:pt x="11213106" y="1172468"/>
                  <a:pt x="11200803" y="1187549"/>
                  <a:pt x="11200803" y="1217712"/>
                </a:cubicBezTo>
                <a:lnTo>
                  <a:pt x="11200803" y="1353443"/>
                </a:lnTo>
                <a:lnTo>
                  <a:pt x="10840639" y="1353443"/>
                </a:lnTo>
                <a:lnTo>
                  <a:pt x="10840639" y="1090910"/>
                </a:lnTo>
                <a:lnTo>
                  <a:pt x="10995421" y="1090910"/>
                </a:lnTo>
                <a:lnTo>
                  <a:pt x="10995421" y="1135559"/>
                </a:lnTo>
                <a:cubicBezTo>
                  <a:pt x="10995421" y="1165721"/>
                  <a:pt x="11007922" y="1180802"/>
                  <a:pt x="11032925" y="1180802"/>
                </a:cubicBezTo>
                <a:cubicBezTo>
                  <a:pt x="11057928" y="1180802"/>
                  <a:pt x="11070430" y="1165721"/>
                  <a:pt x="11070430" y="1135559"/>
                </a:cubicBezTo>
                <a:lnTo>
                  <a:pt x="11070430" y="972443"/>
                </a:lnTo>
                <a:cubicBezTo>
                  <a:pt x="11070430" y="942281"/>
                  <a:pt x="11057928" y="927199"/>
                  <a:pt x="11032925" y="927199"/>
                </a:cubicBezTo>
                <a:cubicBezTo>
                  <a:pt x="11007922" y="927199"/>
                  <a:pt x="10995421" y="942281"/>
                  <a:pt x="10995421" y="972443"/>
                </a:cubicBezTo>
                <a:lnTo>
                  <a:pt x="10995421" y="1017092"/>
                </a:lnTo>
                <a:lnTo>
                  <a:pt x="10840639" y="1017092"/>
                </a:lnTo>
                <a:lnTo>
                  <a:pt x="10840639" y="780753"/>
                </a:lnTo>
                <a:lnTo>
                  <a:pt x="11174610" y="780753"/>
                </a:lnTo>
                <a:lnTo>
                  <a:pt x="11174610" y="890885"/>
                </a:lnTo>
                <a:cubicBezTo>
                  <a:pt x="11174610" y="921048"/>
                  <a:pt x="11186912" y="936129"/>
                  <a:pt x="11211519" y="936129"/>
                </a:cubicBezTo>
                <a:cubicBezTo>
                  <a:pt x="11236522" y="936129"/>
                  <a:pt x="11249024" y="921048"/>
                  <a:pt x="11249024" y="890885"/>
                </a:cubicBezTo>
                <a:lnTo>
                  <a:pt x="11249024" y="706934"/>
                </a:lnTo>
                <a:close/>
                <a:moveTo>
                  <a:pt x="9931002" y="706934"/>
                </a:moveTo>
                <a:cubicBezTo>
                  <a:pt x="9900839" y="706934"/>
                  <a:pt x="9885758" y="719237"/>
                  <a:pt x="9885758" y="743843"/>
                </a:cubicBezTo>
                <a:cubicBezTo>
                  <a:pt x="9885758" y="768449"/>
                  <a:pt x="9900839" y="780753"/>
                  <a:pt x="9931002" y="780753"/>
                </a:cubicBezTo>
                <a:lnTo>
                  <a:pt x="9950647" y="780753"/>
                </a:lnTo>
                <a:lnTo>
                  <a:pt x="9950647" y="1353443"/>
                </a:lnTo>
                <a:lnTo>
                  <a:pt x="9920286" y="1353443"/>
                </a:lnTo>
                <a:cubicBezTo>
                  <a:pt x="9890123" y="1353443"/>
                  <a:pt x="9875042" y="1365746"/>
                  <a:pt x="9875042" y="1390352"/>
                </a:cubicBezTo>
                <a:cubicBezTo>
                  <a:pt x="9875042" y="1414959"/>
                  <a:pt x="9890123" y="1427262"/>
                  <a:pt x="9920286" y="1427262"/>
                </a:cubicBezTo>
                <a:lnTo>
                  <a:pt x="10104833" y="1427262"/>
                </a:lnTo>
                <a:cubicBezTo>
                  <a:pt x="10135392" y="1427262"/>
                  <a:pt x="10150672" y="1414959"/>
                  <a:pt x="10150672" y="1390352"/>
                </a:cubicBezTo>
                <a:cubicBezTo>
                  <a:pt x="10150672" y="1365746"/>
                  <a:pt x="10135392" y="1353443"/>
                  <a:pt x="10104833" y="1353443"/>
                </a:cubicBezTo>
                <a:lnTo>
                  <a:pt x="10025061" y="1353443"/>
                </a:lnTo>
                <a:lnTo>
                  <a:pt x="10025061" y="805433"/>
                </a:lnTo>
                <a:lnTo>
                  <a:pt x="10206501" y="1218307"/>
                </a:lnTo>
                <a:lnTo>
                  <a:pt x="10279799" y="1218307"/>
                </a:lnTo>
                <a:lnTo>
                  <a:pt x="10459044" y="802708"/>
                </a:lnTo>
                <a:lnTo>
                  <a:pt x="10459044" y="1353443"/>
                </a:lnTo>
                <a:lnTo>
                  <a:pt x="10378677" y="1353443"/>
                </a:lnTo>
                <a:cubicBezTo>
                  <a:pt x="10348117" y="1353443"/>
                  <a:pt x="10332838" y="1365746"/>
                  <a:pt x="10332838" y="1390352"/>
                </a:cubicBezTo>
                <a:cubicBezTo>
                  <a:pt x="10332838" y="1414959"/>
                  <a:pt x="10348117" y="1427262"/>
                  <a:pt x="10378677" y="1427262"/>
                </a:cubicBezTo>
                <a:lnTo>
                  <a:pt x="10562628" y="1427262"/>
                </a:lnTo>
                <a:cubicBezTo>
                  <a:pt x="10593585" y="1427262"/>
                  <a:pt x="10609063" y="1414959"/>
                  <a:pt x="10609063" y="1390352"/>
                </a:cubicBezTo>
                <a:cubicBezTo>
                  <a:pt x="10609063" y="1365746"/>
                  <a:pt x="10593585" y="1353443"/>
                  <a:pt x="10562628" y="1353443"/>
                </a:cubicBezTo>
                <a:lnTo>
                  <a:pt x="10533458" y="1353443"/>
                </a:lnTo>
                <a:lnTo>
                  <a:pt x="10533458" y="780753"/>
                </a:lnTo>
                <a:lnTo>
                  <a:pt x="10551913" y="780753"/>
                </a:lnTo>
                <a:cubicBezTo>
                  <a:pt x="10582869" y="780753"/>
                  <a:pt x="10598347" y="768449"/>
                  <a:pt x="10598347" y="743843"/>
                </a:cubicBezTo>
                <a:cubicBezTo>
                  <a:pt x="10598347" y="719237"/>
                  <a:pt x="10582869" y="706934"/>
                  <a:pt x="10551913" y="706934"/>
                </a:cubicBezTo>
                <a:lnTo>
                  <a:pt x="10421437" y="706934"/>
                </a:lnTo>
                <a:lnTo>
                  <a:pt x="10243029" y="1137940"/>
                </a:lnTo>
                <a:lnTo>
                  <a:pt x="10061775" y="706934"/>
                </a:lnTo>
                <a:close/>
                <a:moveTo>
                  <a:pt x="9178527" y="706934"/>
                </a:moveTo>
                <a:cubicBezTo>
                  <a:pt x="9148365" y="706934"/>
                  <a:pt x="9133284" y="719237"/>
                  <a:pt x="9133284" y="743843"/>
                </a:cubicBezTo>
                <a:cubicBezTo>
                  <a:pt x="9133284" y="768449"/>
                  <a:pt x="9148365" y="780753"/>
                  <a:pt x="9178527" y="780753"/>
                </a:cubicBezTo>
                <a:lnTo>
                  <a:pt x="9198173" y="780753"/>
                </a:lnTo>
                <a:lnTo>
                  <a:pt x="9198173" y="1353443"/>
                </a:lnTo>
                <a:lnTo>
                  <a:pt x="9167812" y="1353443"/>
                </a:lnTo>
                <a:cubicBezTo>
                  <a:pt x="9137649" y="1353443"/>
                  <a:pt x="9122568" y="1365746"/>
                  <a:pt x="9122568" y="1390352"/>
                </a:cubicBezTo>
                <a:cubicBezTo>
                  <a:pt x="9122568" y="1414959"/>
                  <a:pt x="9137649" y="1427262"/>
                  <a:pt x="9167812" y="1427262"/>
                </a:cubicBezTo>
                <a:lnTo>
                  <a:pt x="9352359" y="1427262"/>
                </a:lnTo>
                <a:cubicBezTo>
                  <a:pt x="9382918" y="1427262"/>
                  <a:pt x="9398198" y="1414959"/>
                  <a:pt x="9398198" y="1390352"/>
                </a:cubicBezTo>
                <a:cubicBezTo>
                  <a:pt x="9398198" y="1365746"/>
                  <a:pt x="9382918" y="1353443"/>
                  <a:pt x="9352359" y="1353443"/>
                </a:cubicBezTo>
                <a:lnTo>
                  <a:pt x="9272587" y="1353443"/>
                </a:lnTo>
                <a:lnTo>
                  <a:pt x="9272587" y="805433"/>
                </a:lnTo>
                <a:lnTo>
                  <a:pt x="9454027" y="1218307"/>
                </a:lnTo>
                <a:lnTo>
                  <a:pt x="9527325" y="1218307"/>
                </a:lnTo>
                <a:lnTo>
                  <a:pt x="9706569" y="802708"/>
                </a:lnTo>
                <a:lnTo>
                  <a:pt x="9706569" y="1353443"/>
                </a:lnTo>
                <a:lnTo>
                  <a:pt x="9626202" y="1353443"/>
                </a:lnTo>
                <a:cubicBezTo>
                  <a:pt x="9595643" y="1353443"/>
                  <a:pt x="9580363" y="1365746"/>
                  <a:pt x="9580363" y="1390352"/>
                </a:cubicBezTo>
                <a:cubicBezTo>
                  <a:pt x="9580363" y="1414959"/>
                  <a:pt x="9595643" y="1427262"/>
                  <a:pt x="9626202" y="1427262"/>
                </a:cubicBezTo>
                <a:lnTo>
                  <a:pt x="9810153" y="1427262"/>
                </a:lnTo>
                <a:cubicBezTo>
                  <a:pt x="9841110" y="1427262"/>
                  <a:pt x="9856588" y="1414959"/>
                  <a:pt x="9856588" y="1390352"/>
                </a:cubicBezTo>
                <a:cubicBezTo>
                  <a:pt x="9856588" y="1365746"/>
                  <a:pt x="9841110" y="1353443"/>
                  <a:pt x="9810153" y="1353443"/>
                </a:cubicBezTo>
                <a:lnTo>
                  <a:pt x="9780983" y="1353443"/>
                </a:lnTo>
                <a:lnTo>
                  <a:pt x="9780983" y="780753"/>
                </a:lnTo>
                <a:lnTo>
                  <a:pt x="9799438" y="780753"/>
                </a:lnTo>
                <a:cubicBezTo>
                  <a:pt x="9830394" y="780753"/>
                  <a:pt x="9845872" y="768449"/>
                  <a:pt x="9845872" y="743843"/>
                </a:cubicBezTo>
                <a:cubicBezTo>
                  <a:pt x="9845872" y="719237"/>
                  <a:pt x="9830394" y="706934"/>
                  <a:pt x="9799438" y="706934"/>
                </a:cubicBezTo>
                <a:lnTo>
                  <a:pt x="9668963" y="706934"/>
                </a:lnTo>
                <a:lnTo>
                  <a:pt x="9490555" y="1137940"/>
                </a:lnTo>
                <a:lnTo>
                  <a:pt x="9309301" y="706934"/>
                </a:lnTo>
                <a:close/>
                <a:moveTo>
                  <a:pt x="8513563" y="706934"/>
                </a:moveTo>
                <a:cubicBezTo>
                  <a:pt x="8483400" y="706934"/>
                  <a:pt x="8468319" y="719237"/>
                  <a:pt x="8468320" y="743843"/>
                </a:cubicBezTo>
                <a:cubicBezTo>
                  <a:pt x="8468319" y="768449"/>
                  <a:pt x="8483400" y="780753"/>
                  <a:pt x="8513563" y="780753"/>
                </a:cubicBezTo>
                <a:lnTo>
                  <a:pt x="8649295" y="780753"/>
                </a:lnTo>
                <a:lnTo>
                  <a:pt x="8431885" y="1353443"/>
                </a:lnTo>
                <a:lnTo>
                  <a:pt x="8401645" y="1353443"/>
                </a:lnTo>
                <a:cubicBezTo>
                  <a:pt x="8371482" y="1353443"/>
                  <a:pt x="8356401" y="1365746"/>
                  <a:pt x="8356401" y="1390352"/>
                </a:cubicBezTo>
                <a:cubicBezTo>
                  <a:pt x="8356401" y="1414959"/>
                  <a:pt x="8371482" y="1427262"/>
                  <a:pt x="8401645" y="1427262"/>
                </a:cubicBezTo>
                <a:lnTo>
                  <a:pt x="8588573" y="1427262"/>
                </a:lnTo>
                <a:cubicBezTo>
                  <a:pt x="8619131" y="1427262"/>
                  <a:pt x="8634411" y="1414959"/>
                  <a:pt x="8634412" y="1390352"/>
                </a:cubicBezTo>
                <a:cubicBezTo>
                  <a:pt x="8634411" y="1365746"/>
                  <a:pt x="8619131" y="1353443"/>
                  <a:pt x="8588573" y="1353443"/>
                </a:cubicBezTo>
                <a:lnTo>
                  <a:pt x="8505229" y="1353443"/>
                </a:lnTo>
                <a:lnTo>
                  <a:pt x="8568909" y="1194495"/>
                </a:lnTo>
                <a:lnTo>
                  <a:pt x="8880304" y="1194495"/>
                </a:lnTo>
                <a:lnTo>
                  <a:pt x="8945165" y="1353443"/>
                </a:lnTo>
                <a:lnTo>
                  <a:pt x="8861821" y="1353443"/>
                </a:lnTo>
                <a:cubicBezTo>
                  <a:pt x="8831261" y="1353443"/>
                  <a:pt x="8815982" y="1365746"/>
                  <a:pt x="8815982" y="1390352"/>
                </a:cubicBezTo>
                <a:cubicBezTo>
                  <a:pt x="8815982" y="1414959"/>
                  <a:pt x="8831261" y="1427262"/>
                  <a:pt x="8861821" y="1427262"/>
                </a:cubicBezTo>
                <a:lnTo>
                  <a:pt x="9048154" y="1427262"/>
                </a:lnTo>
                <a:cubicBezTo>
                  <a:pt x="9078713" y="1427262"/>
                  <a:pt x="9093993" y="1414959"/>
                  <a:pt x="9093993" y="1390352"/>
                </a:cubicBezTo>
                <a:cubicBezTo>
                  <a:pt x="9093993" y="1365746"/>
                  <a:pt x="9078713" y="1353443"/>
                  <a:pt x="9048154" y="1353443"/>
                </a:cubicBezTo>
                <a:lnTo>
                  <a:pt x="9018035" y="1353443"/>
                </a:lnTo>
                <a:lnTo>
                  <a:pt x="8773957" y="706934"/>
                </a:lnTo>
                <a:close/>
                <a:moveTo>
                  <a:pt x="7691437" y="706934"/>
                </a:moveTo>
                <a:cubicBezTo>
                  <a:pt x="7661274" y="706934"/>
                  <a:pt x="7646193" y="719237"/>
                  <a:pt x="7646193" y="743843"/>
                </a:cubicBezTo>
                <a:cubicBezTo>
                  <a:pt x="7646193" y="768449"/>
                  <a:pt x="7661274" y="780753"/>
                  <a:pt x="7691437" y="780753"/>
                </a:cubicBezTo>
                <a:lnTo>
                  <a:pt x="7746801" y="780753"/>
                </a:lnTo>
                <a:lnTo>
                  <a:pt x="7746801" y="1353443"/>
                </a:lnTo>
                <a:lnTo>
                  <a:pt x="7691437" y="1353443"/>
                </a:lnTo>
                <a:cubicBezTo>
                  <a:pt x="7661274" y="1353443"/>
                  <a:pt x="7646193" y="1365746"/>
                  <a:pt x="7646193" y="1390352"/>
                </a:cubicBezTo>
                <a:cubicBezTo>
                  <a:pt x="7646193" y="1414959"/>
                  <a:pt x="7661274" y="1427262"/>
                  <a:pt x="7691437" y="1427262"/>
                </a:cubicBezTo>
                <a:lnTo>
                  <a:pt x="7900987" y="1427262"/>
                </a:lnTo>
                <a:cubicBezTo>
                  <a:pt x="7931943" y="1427262"/>
                  <a:pt x="7947421" y="1414959"/>
                  <a:pt x="7947421" y="1390352"/>
                </a:cubicBezTo>
                <a:cubicBezTo>
                  <a:pt x="7947421" y="1365746"/>
                  <a:pt x="7931943" y="1353443"/>
                  <a:pt x="7900987" y="1353443"/>
                </a:cubicBezTo>
                <a:lnTo>
                  <a:pt x="7821215" y="1353443"/>
                </a:lnTo>
                <a:lnTo>
                  <a:pt x="7821215" y="1116509"/>
                </a:lnTo>
                <a:lnTo>
                  <a:pt x="7964806" y="1116509"/>
                </a:lnTo>
                <a:cubicBezTo>
                  <a:pt x="8017293" y="1141450"/>
                  <a:pt x="8066217" y="1184548"/>
                  <a:pt x="8111579" y="1245803"/>
                </a:cubicBezTo>
                <a:cubicBezTo>
                  <a:pt x="8134548" y="1276691"/>
                  <a:pt x="8171125" y="1337177"/>
                  <a:pt x="8221312" y="1427262"/>
                </a:cubicBezTo>
                <a:lnTo>
                  <a:pt x="8295084" y="1427262"/>
                </a:lnTo>
                <a:cubicBezTo>
                  <a:pt x="8325643" y="1427262"/>
                  <a:pt x="8340923" y="1414959"/>
                  <a:pt x="8340923" y="1390352"/>
                </a:cubicBezTo>
                <a:cubicBezTo>
                  <a:pt x="8340923" y="1365746"/>
                  <a:pt x="8325643" y="1353443"/>
                  <a:pt x="8295084" y="1353443"/>
                </a:cubicBezTo>
                <a:lnTo>
                  <a:pt x="8264249" y="1353443"/>
                </a:lnTo>
                <a:cubicBezTo>
                  <a:pt x="8222725" y="1282365"/>
                  <a:pt x="8189902" y="1232557"/>
                  <a:pt x="8165780" y="1204020"/>
                </a:cubicBezTo>
                <a:cubicBezTo>
                  <a:pt x="8133937" y="1153753"/>
                  <a:pt x="8097266" y="1117489"/>
                  <a:pt x="8055768" y="1095226"/>
                </a:cubicBezTo>
                <a:cubicBezTo>
                  <a:pt x="8170465" y="1059476"/>
                  <a:pt x="8227814" y="998308"/>
                  <a:pt x="8227814" y="911721"/>
                </a:cubicBezTo>
                <a:cubicBezTo>
                  <a:pt x="8227814" y="853002"/>
                  <a:pt x="8202637" y="803331"/>
                  <a:pt x="8152283" y="762707"/>
                </a:cubicBezTo>
                <a:cubicBezTo>
                  <a:pt x="8105911" y="725525"/>
                  <a:pt x="8053101" y="706934"/>
                  <a:pt x="7993856" y="706934"/>
                </a:cubicBezTo>
                <a:close/>
                <a:moveTo>
                  <a:pt x="5424487" y="706934"/>
                </a:moveTo>
                <a:cubicBezTo>
                  <a:pt x="5394325" y="706934"/>
                  <a:pt x="5379243" y="719237"/>
                  <a:pt x="5379243" y="743843"/>
                </a:cubicBezTo>
                <a:cubicBezTo>
                  <a:pt x="5379243" y="768449"/>
                  <a:pt x="5394325" y="780753"/>
                  <a:pt x="5424487" y="780753"/>
                </a:cubicBezTo>
                <a:lnTo>
                  <a:pt x="5479852" y="780753"/>
                </a:lnTo>
                <a:lnTo>
                  <a:pt x="5479852" y="1353443"/>
                </a:lnTo>
                <a:lnTo>
                  <a:pt x="5424487" y="1353443"/>
                </a:lnTo>
                <a:cubicBezTo>
                  <a:pt x="5394325" y="1353443"/>
                  <a:pt x="5379243" y="1365746"/>
                  <a:pt x="5379243" y="1390352"/>
                </a:cubicBezTo>
                <a:cubicBezTo>
                  <a:pt x="5379243" y="1414959"/>
                  <a:pt x="5394325" y="1427262"/>
                  <a:pt x="5424487" y="1427262"/>
                </a:cubicBezTo>
                <a:lnTo>
                  <a:pt x="5634037" y="1427262"/>
                </a:lnTo>
                <a:cubicBezTo>
                  <a:pt x="5664993" y="1427262"/>
                  <a:pt x="5680471" y="1414959"/>
                  <a:pt x="5680471" y="1390352"/>
                </a:cubicBezTo>
                <a:cubicBezTo>
                  <a:pt x="5680471" y="1365746"/>
                  <a:pt x="5664993" y="1353443"/>
                  <a:pt x="5634037" y="1353443"/>
                </a:cubicBezTo>
                <a:lnTo>
                  <a:pt x="5554266" y="1353443"/>
                </a:lnTo>
                <a:lnTo>
                  <a:pt x="5554266" y="1116509"/>
                </a:lnTo>
                <a:lnTo>
                  <a:pt x="5697856" y="1116509"/>
                </a:lnTo>
                <a:cubicBezTo>
                  <a:pt x="5750343" y="1141450"/>
                  <a:pt x="5799267" y="1184548"/>
                  <a:pt x="5844629" y="1245803"/>
                </a:cubicBezTo>
                <a:cubicBezTo>
                  <a:pt x="5867598" y="1276691"/>
                  <a:pt x="5904176" y="1337177"/>
                  <a:pt x="5954362" y="1427262"/>
                </a:cubicBezTo>
                <a:lnTo>
                  <a:pt x="6028134" y="1427262"/>
                </a:lnTo>
                <a:cubicBezTo>
                  <a:pt x="6058693" y="1427262"/>
                  <a:pt x="6073973" y="1414959"/>
                  <a:pt x="6073973" y="1390352"/>
                </a:cubicBezTo>
                <a:cubicBezTo>
                  <a:pt x="6073973" y="1365746"/>
                  <a:pt x="6058693" y="1353443"/>
                  <a:pt x="6028134" y="1353443"/>
                </a:cubicBezTo>
                <a:lnTo>
                  <a:pt x="5997299" y="1353443"/>
                </a:lnTo>
                <a:cubicBezTo>
                  <a:pt x="5955776" y="1282365"/>
                  <a:pt x="5922953" y="1232557"/>
                  <a:pt x="5898831" y="1204020"/>
                </a:cubicBezTo>
                <a:cubicBezTo>
                  <a:pt x="5866987" y="1153753"/>
                  <a:pt x="5830316" y="1117489"/>
                  <a:pt x="5788818" y="1095226"/>
                </a:cubicBezTo>
                <a:cubicBezTo>
                  <a:pt x="5903515" y="1059476"/>
                  <a:pt x="5960864" y="998308"/>
                  <a:pt x="5960864" y="911721"/>
                </a:cubicBezTo>
                <a:cubicBezTo>
                  <a:pt x="5960864" y="853002"/>
                  <a:pt x="5935687" y="803331"/>
                  <a:pt x="5885333" y="762707"/>
                </a:cubicBezTo>
                <a:cubicBezTo>
                  <a:pt x="5838961" y="725525"/>
                  <a:pt x="5786152" y="706934"/>
                  <a:pt x="5726906" y="706934"/>
                </a:cubicBezTo>
                <a:close/>
                <a:moveTo>
                  <a:pt x="4726186" y="706934"/>
                </a:moveTo>
                <a:cubicBezTo>
                  <a:pt x="4696023" y="706934"/>
                  <a:pt x="4680942" y="719237"/>
                  <a:pt x="4680942" y="743843"/>
                </a:cubicBezTo>
                <a:cubicBezTo>
                  <a:pt x="4680942" y="768449"/>
                  <a:pt x="4696023" y="780753"/>
                  <a:pt x="4726186" y="780753"/>
                </a:cubicBezTo>
                <a:lnTo>
                  <a:pt x="4781550" y="780753"/>
                </a:lnTo>
                <a:lnTo>
                  <a:pt x="4781550" y="1353443"/>
                </a:lnTo>
                <a:lnTo>
                  <a:pt x="4726186" y="1353443"/>
                </a:lnTo>
                <a:cubicBezTo>
                  <a:pt x="4696023" y="1353443"/>
                  <a:pt x="4680942" y="1365746"/>
                  <a:pt x="4680942" y="1390352"/>
                </a:cubicBezTo>
                <a:cubicBezTo>
                  <a:pt x="4680942" y="1414959"/>
                  <a:pt x="4696023" y="1427262"/>
                  <a:pt x="4726186" y="1427262"/>
                </a:cubicBezTo>
                <a:lnTo>
                  <a:pt x="5014912" y="1427262"/>
                </a:lnTo>
                <a:cubicBezTo>
                  <a:pt x="5045471" y="1427262"/>
                  <a:pt x="5060752" y="1414959"/>
                  <a:pt x="5060752" y="1390352"/>
                </a:cubicBezTo>
                <a:cubicBezTo>
                  <a:pt x="5060752" y="1365746"/>
                  <a:pt x="5045471" y="1353443"/>
                  <a:pt x="5014912" y="1353443"/>
                </a:cubicBezTo>
                <a:lnTo>
                  <a:pt x="4855964" y="1353443"/>
                </a:lnTo>
                <a:lnTo>
                  <a:pt x="4855964" y="1141512"/>
                </a:lnTo>
                <a:lnTo>
                  <a:pt x="5000029" y="1141512"/>
                </a:lnTo>
                <a:cubicBezTo>
                  <a:pt x="5035506" y="1141512"/>
                  <a:pt x="5065318" y="1137556"/>
                  <a:pt x="5089466" y="1129643"/>
                </a:cubicBezTo>
                <a:cubicBezTo>
                  <a:pt x="5122952" y="1118760"/>
                  <a:pt x="5154946" y="1101930"/>
                  <a:pt x="5185450" y="1079153"/>
                </a:cubicBezTo>
                <a:cubicBezTo>
                  <a:pt x="5236858" y="1040917"/>
                  <a:pt x="5262563" y="988479"/>
                  <a:pt x="5262563" y="921842"/>
                </a:cubicBezTo>
                <a:cubicBezTo>
                  <a:pt x="5262563" y="857504"/>
                  <a:pt x="5235816" y="804072"/>
                  <a:pt x="5182325" y="761544"/>
                </a:cubicBezTo>
                <a:cubicBezTo>
                  <a:pt x="5137113" y="725137"/>
                  <a:pt x="5081903" y="706934"/>
                  <a:pt x="5016698" y="706934"/>
                </a:cubicBezTo>
                <a:close/>
                <a:moveTo>
                  <a:pt x="3192662" y="706934"/>
                </a:moveTo>
                <a:cubicBezTo>
                  <a:pt x="3162499" y="706934"/>
                  <a:pt x="3147418" y="719237"/>
                  <a:pt x="3147418" y="743843"/>
                </a:cubicBezTo>
                <a:cubicBezTo>
                  <a:pt x="3147418" y="768449"/>
                  <a:pt x="3162499" y="780753"/>
                  <a:pt x="3192662" y="780753"/>
                </a:cubicBezTo>
                <a:lnTo>
                  <a:pt x="3215823" y="780753"/>
                </a:lnTo>
                <a:lnTo>
                  <a:pt x="3430191" y="1104919"/>
                </a:lnTo>
                <a:lnTo>
                  <a:pt x="3430191" y="1353443"/>
                </a:lnTo>
                <a:lnTo>
                  <a:pt x="3312319" y="1353443"/>
                </a:lnTo>
                <a:cubicBezTo>
                  <a:pt x="3282156" y="1353443"/>
                  <a:pt x="3267075" y="1365746"/>
                  <a:pt x="3267075" y="1390352"/>
                </a:cubicBezTo>
                <a:cubicBezTo>
                  <a:pt x="3267075" y="1414959"/>
                  <a:pt x="3282156" y="1427262"/>
                  <a:pt x="3312319" y="1427262"/>
                </a:cubicBezTo>
                <a:lnTo>
                  <a:pt x="3622477" y="1427262"/>
                </a:lnTo>
                <a:cubicBezTo>
                  <a:pt x="3653036" y="1427262"/>
                  <a:pt x="3668316" y="1414959"/>
                  <a:pt x="3668316" y="1390352"/>
                </a:cubicBezTo>
                <a:cubicBezTo>
                  <a:pt x="3668316" y="1365746"/>
                  <a:pt x="3653036" y="1353443"/>
                  <a:pt x="3622477" y="1353443"/>
                </a:cubicBezTo>
                <a:lnTo>
                  <a:pt x="3505200" y="1353443"/>
                </a:lnTo>
                <a:lnTo>
                  <a:pt x="3505200" y="1104230"/>
                </a:lnTo>
                <a:lnTo>
                  <a:pt x="3715643" y="780753"/>
                </a:lnTo>
                <a:lnTo>
                  <a:pt x="3738563" y="780753"/>
                </a:lnTo>
                <a:cubicBezTo>
                  <a:pt x="3769122" y="780753"/>
                  <a:pt x="3784402" y="768449"/>
                  <a:pt x="3784402" y="743843"/>
                </a:cubicBezTo>
                <a:cubicBezTo>
                  <a:pt x="3784402" y="719237"/>
                  <a:pt x="3769122" y="706934"/>
                  <a:pt x="3738563" y="706934"/>
                </a:cubicBezTo>
                <a:lnTo>
                  <a:pt x="3601641" y="706934"/>
                </a:lnTo>
                <a:cubicBezTo>
                  <a:pt x="3571082" y="706934"/>
                  <a:pt x="3555802" y="719237"/>
                  <a:pt x="3555802" y="743843"/>
                </a:cubicBezTo>
                <a:cubicBezTo>
                  <a:pt x="3555802" y="768449"/>
                  <a:pt x="3571082" y="780753"/>
                  <a:pt x="3601641" y="780753"/>
                </a:cubicBezTo>
                <a:lnTo>
                  <a:pt x="3638550" y="780753"/>
                </a:lnTo>
                <a:lnTo>
                  <a:pt x="3467798" y="1038523"/>
                </a:lnTo>
                <a:lnTo>
                  <a:pt x="3293269" y="780753"/>
                </a:lnTo>
                <a:lnTo>
                  <a:pt x="3330179" y="780753"/>
                </a:lnTo>
                <a:cubicBezTo>
                  <a:pt x="3360738" y="780753"/>
                  <a:pt x="3376018" y="768449"/>
                  <a:pt x="3376018" y="743843"/>
                </a:cubicBezTo>
                <a:cubicBezTo>
                  <a:pt x="3376018" y="719237"/>
                  <a:pt x="3360738" y="706934"/>
                  <a:pt x="3330179" y="706934"/>
                </a:cubicBezTo>
                <a:close/>
                <a:moveTo>
                  <a:pt x="2424113" y="706934"/>
                </a:moveTo>
                <a:cubicBezTo>
                  <a:pt x="2393950" y="706934"/>
                  <a:pt x="2378869" y="719237"/>
                  <a:pt x="2378869" y="743843"/>
                </a:cubicBezTo>
                <a:cubicBezTo>
                  <a:pt x="2378869" y="768449"/>
                  <a:pt x="2393950" y="780753"/>
                  <a:pt x="2424113" y="780753"/>
                </a:cubicBezTo>
                <a:lnTo>
                  <a:pt x="2479477" y="780753"/>
                </a:lnTo>
                <a:lnTo>
                  <a:pt x="2479477" y="1353443"/>
                </a:lnTo>
                <a:lnTo>
                  <a:pt x="2424113" y="1353443"/>
                </a:lnTo>
                <a:cubicBezTo>
                  <a:pt x="2393950" y="1353443"/>
                  <a:pt x="2378869" y="1365746"/>
                  <a:pt x="2378869" y="1390352"/>
                </a:cubicBezTo>
                <a:cubicBezTo>
                  <a:pt x="2378869" y="1414959"/>
                  <a:pt x="2393950" y="1427262"/>
                  <a:pt x="2424113" y="1427262"/>
                </a:cubicBezTo>
                <a:lnTo>
                  <a:pt x="2633663" y="1427262"/>
                </a:lnTo>
                <a:cubicBezTo>
                  <a:pt x="2664619" y="1427262"/>
                  <a:pt x="2680097" y="1414959"/>
                  <a:pt x="2680097" y="1390352"/>
                </a:cubicBezTo>
                <a:cubicBezTo>
                  <a:pt x="2680097" y="1365746"/>
                  <a:pt x="2664619" y="1353443"/>
                  <a:pt x="2633663" y="1353443"/>
                </a:cubicBezTo>
                <a:lnTo>
                  <a:pt x="2553891" y="1353443"/>
                </a:lnTo>
                <a:lnTo>
                  <a:pt x="2553891" y="1116509"/>
                </a:lnTo>
                <a:lnTo>
                  <a:pt x="2697482" y="1116509"/>
                </a:lnTo>
                <a:cubicBezTo>
                  <a:pt x="2749969" y="1141450"/>
                  <a:pt x="2798893" y="1184548"/>
                  <a:pt x="2844255" y="1245803"/>
                </a:cubicBezTo>
                <a:cubicBezTo>
                  <a:pt x="2867223" y="1276691"/>
                  <a:pt x="2903801" y="1337177"/>
                  <a:pt x="2953988" y="1427262"/>
                </a:cubicBezTo>
                <a:lnTo>
                  <a:pt x="3027760" y="1427262"/>
                </a:lnTo>
                <a:cubicBezTo>
                  <a:pt x="3058319" y="1427262"/>
                  <a:pt x="3073599" y="1414959"/>
                  <a:pt x="3073599" y="1390352"/>
                </a:cubicBezTo>
                <a:cubicBezTo>
                  <a:pt x="3073599" y="1365746"/>
                  <a:pt x="3058319" y="1353443"/>
                  <a:pt x="3027760" y="1353443"/>
                </a:cubicBezTo>
                <a:lnTo>
                  <a:pt x="2996924" y="1353443"/>
                </a:lnTo>
                <a:cubicBezTo>
                  <a:pt x="2955401" y="1282365"/>
                  <a:pt x="2922579" y="1232557"/>
                  <a:pt x="2898456" y="1204020"/>
                </a:cubicBezTo>
                <a:cubicBezTo>
                  <a:pt x="2866613" y="1153753"/>
                  <a:pt x="2829942" y="1117489"/>
                  <a:pt x="2788444" y="1095226"/>
                </a:cubicBezTo>
                <a:cubicBezTo>
                  <a:pt x="2903141" y="1059476"/>
                  <a:pt x="2960489" y="998308"/>
                  <a:pt x="2960489" y="911721"/>
                </a:cubicBezTo>
                <a:cubicBezTo>
                  <a:pt x="2960489" y="853002"/>
                  <a:pt x="2935313" y="803331"/>
                  <a:pt x="2884959" y="762707"/>
                </a:cubicBezTo>
                <a:cubicBezTo>
                  <a:pt x="2838587" y="725525"/>
                  <a:pt x="2785777" y="706934"/>
                  <a:pt x="2726532" y="706934"/>
                </a:cubicBezTo>
                <a:close/>
                <a:moveTo>
                  <a:pt x="1671638" y="706934"/>
                </a:moveTo>
                <a:cubicBezTo>
                  <a:pt x="1641475" y="706934"/>
                  <a:pt x="1626394" y="719237"/>
                  <a:pt x="1626394" y="743843"/>
                </a:cubicBezTo>
                <a:cubicBezTo>
                  <a:pt x="1626394" y="768449"/>
                  <a:pt x="1641475" y="780753"/>
                  <a:pt x="1671638" y="780753"/>
                </a:cubicBezTo>
                <a:lnTo>
                  <a:pt x="1727002" y="780753"/>
                </a:lnTo>
                <a:lnTo>
                  <a:pt x="1727002" y="1353443"/>
                </a:lnTo>
                <a:lnTo>
                  <a:pt x="1671638" y="1353443"/>
                </a:lnTo>
                <a:cubicBezTo>
                  <a:pt x="1641475" y="1353443"/>
                  <a:pt x="1626394" y="1365746"/>
                  <a:pt x="1626394" y="1390352"/>
                </a:cubicBezTo>
                <a:cubicBezTo>
                  <a:pt x="1626394" y="1414959"/>
                  <a:pt x="1641475" y="1427262"/>
                  <a:pt x="1671638" y="1427262"/>
                </a:cubicBezTo>
                <a:lnTo>
                  <a:pt x="2235994" y="1427262"/>
                </a:lnTo>
                <a:lnTo>
                  <a:pt x="2235994" y="1217712"/>
                </a:lnTo>
                <a:cubicBezTo>
                  <a:pt x="2235994" y="1187549"/>
                  <a:pt x="2223492" y="1172468"/>
                  <a:pt x="2198489" y="1172468"/>
                </a:cubicBezTo>
                <a:cubicBezTo>
                  <a:pt x="2173883" y="1172468"/>
                  <a:pt x="2161580" y="1187549"/>
                  <a:pt x="2161580" y="1217712"/>
                </a:cubicBezTo>
                <a:lnTo>
                  <a:pt x="2161580" y="1353443"/>
                </a:lnTo>
                <a:lnTo>
                  <a:pt x="1801416" y="1353443"/>
                </a:lnTo>
                <a:lnTo>
                  <a:pt x="1801416" y="1090910"/>
                </a:lnTo>
                <a:lnTo>
                  <a:pt x="1956197" y="1090910"/>
                </a:lnTo>
                <a:lnTo>
                  <a:pt x="1956197" y="1135559"/>
                </a:lnTo>
                <a:cubicBezTo>
                  <a:pt x="1956197" y="1165721"/>
                  <a:pt x="1968699" y="1180802"/>
                  <a:pt x="1993702" y="1180802"/>
                </a:cubicBezTo>
                <a:cubicBezTo>
                  <a:pt x="2018705" y="1180802"/>
                  <a:pt x="2031207" y="1165721"/>
                  <a:pt x="2031207" y="1135559"/>
                </a:cubicBezTo>
                <a:lnTo>
                  <a:pt x="2031207" y="972443"/>
                </a:lnTo>
                <a:cubicBezTo>
                  <a:pt x="2031207" y="942281"/>
                  <a:pt x="2018705" y="927199"/>
                  <a:pt x="1993702" y="927199"/>
                </a:cubicBezTo>
                <a:cubicBezTo>
                  <a:pt x="1968699" y="927199"/>
                  <a:pt x="1956197" y="942281"/>
                  <a:pt x="1956197" y="972443"/>
                </a:cubicBezTo>
                <a:lnTo>
                  <a:pt x="1956197" y="1017092"/>
                </a:lnTo>
                <a:lnTo>
                  <a:pt x="1801416" y="1017092"/>
                </a:lnTo>
                <a:lnTo>
                  <a:pt x="1801416" y="780753"/>
                </a:lnTo>
                <a:lnTo>
                  <a:pt x="2135386" y="780753"/>
                </a:lnTo>
                <a:lnTo>
                  <a:pt x="2135386" y="890885"/>
                </a:lnTo>
                <a:cubicBezTo>
                  <a:pt x="2135386" y="921048"/>
                  <a:pt x="2147690" y="936129"/>
                  <a:pt x="2172296" y="936129"/>
                </a:cubicBezTo>
                <a:cubicBezTo>
                  <a:pt x="2197299" y="936129"/>
                  <a:pt x="2209800" y="921048"/>
                  <a:pt x="2209800" y="890885"/>
                </a:cubicBezTo>
                <a:lnTo>
                  <a:pt x="2209800" y="706934"/>
                </a:lnTo>
                <a:close/>
                <a:moveTo>
                  <a:pt x="876300" y="706934"/>
                </a:moveTo>
                <a:cubicBezTo>
                  <a:pt x="865746" y="706934"/>
                  <a:pt x="857790" y="708007"/>
                  <a:pt x="852432" y="710152"/>
                </a:cubicBezTo>
                <a:cubicBezTo>
                  <a:pt x="838182" y="716961"/>
                  <a:pt x="831056" y="728191"/>
                  <a:pt x="831056" y="743843"/>
                </a:cubicBezTo>
                <a:cubicBezTo>
                  <a:pt x="831056" y="751241"/>
                  <a:pt x="833301" y="758149"/>
                  <a:pt x="837791" y="764567"/>
                </a:cubicBezTo>
                <a:cubicBezTo>
                  <a:pt x="844265" y="775358"/>
                  <a:pt x="857101" y="780753"/>
                  <a:pt x="876300" y="780753"/>
                </a:cubicBezTo>
                <a:lnTo>
                  <a:pt x="906736" y="780753"/>
                </a:lnTo>
                <a:lnTo>
                  <a:pt x="1158553" y="1427262"/>
                </a:lnTo>
                <a:lnTo>
                  <a:pt x="1245068" y="1427262"/>
                </a:lnTo>
                <a:lnTo>
                  <a:pt x="1492719" y="780753"/>
                </a:lnTo>
                <a:lnTo>
                  <a:pt x="1522214" y="780753"/>
                </a:lnTo>
                <a:cubicBezTo>
                  <a:pt x="1533897" y="780753"/>
                  <a:pt x="1542433" y="779388"/>
                  <a:pt x="1547822" y="776660"/>
                </a:cubicBezTo>
                <a:cubicBezTo>
                  <a:pt x="1561706" y="769987"/>
                  <a:pt x="1568649" y="759048"/>
                  <a:pt x="1568649" y="743843"/>
                </a:cubicBezTo>
                <a:cubicBezTo>
                  <a:pt x="1568649" y="737276"/>
                  <a:pt x="1566962" y="730895"/>
                  <a:pt x="1563588" y="724700"/>
                </a:cubicBezTo>
                <a:cubicBezTo>
                  <a:pt x="1555483" y="712856"/>
                  <a:pt x="1541692" y="706934"/>
                  <a:pt x="1522214" y="706934"/>
                </a:cubicBezTo>
                <a:lnTo>
                  <a:pt x="1336477" y="706934"/>
                </a:lnTo>
                <a:cubicBezTo>
                  <a:pt x="1325401" y="706934"/>
                  <a:pt x="1316683" y="708348"/>
                  <a:pt x="1310320" y="711175"/>
                </a:cubicBezTo>
                <a:cubicBezTo>
                  <a:pt x="1297199" y="717736"/>
                  <a:pt x="1290638" y="728626"/>
                  <a:pt x="1290638" y="743843"/>
                </a:cubicBezTo>
                <a:cubicBezTo>
                  <a:pt x="1290638" y="751241"/>
                  <a:pt x="1292882" y="758149"/>
                  <a:pt x="1297372" y="764567"/>
                </a:cubicBezTo>
                <a:cubicBezTo>
                  <a:pt x="1303846" y="775358"/>
                  <a:pt x="1316881" y="780753"/>
                  <a:pt x="1336477" y="780753"/>
                </a:cubicBezTo>
                <a:lnTo>
                  <a:pt x="1419821" y="780753"/>
                </a:lnTo>
                <a:lnTo>
                  <a:pt x="1200905" y="1336852"/>
                </a:lnTo>
                <a:lnTo>
                  <a:pt x="979289" y="780753"/>
                </a:lnTo>
                <a:lnTo>
                  <a:pt x="1062633" y="780753"/>
                </a:lnTo>
                <a:cubicBezTo>
                  <a:pt x="1073919" y="780753"/>
                  <a:pt x="1082256" y="779388"/>
                  <a:pt x="1087645" y="776660"/>
                </a:cubicBezTo>
                <a:cubicBezTo>
                  <a:pt x="1101530" y="769987"/>
                  <a:pt x="1108472" y="759048"/>
                  <a:pt x="1108472" y="743843"/>
                </a:cubicBezTo>
                <a:cubicBezTo>
                  <a:pt x="1108472" y="737276"/>
                  <a:pt x="1106785" y="730895"/>
                  <a:pt x="1103412" y="724700"/>
                </a:cubicBezTo>
                <a:cubicBezTo>
                  <a:pt x="1095307" y="712856"/>
                  <a:pt x="1081714" y="706934"/>
                  <a:pt x="1062633" y="706934"/>
                </a:cubicBezTo>
                <a:close/>
                <a:moveTo>
                  <a:pt x="166688" y="706934"/>
                </a:moveTo>
                <a:cubicBezTo>
                  <a:pt x="136525" y="706934"/>
                  <a:pt x="121444" y="719237"/>
                  <a:pt x="121444" y="743843"/>
                </a:cubicBezTo>
                <a:cubicBezTo>
                  <a:pt x="121444" y="768449"/>
                  <a:pt x="136525" y="780753"/>
                  <a:pt x="166688" y="780753"/>
                </a:cubicBezTo>
                <a:lnTo>
                  <a:pt x="222052" y="780753"/>
                </a:lnTo>
                <a:lnTo>
                  <a:pt x="222052" y="1353443"/>
                </a:lnTo>
                <a:lnTo>
                  <a:pt x="166688" y="1353443"/>
                </a:lnTo>
                <a:cubicBezTo>
                  <a:pt x="136525" y="1353443"/>
                  <a:pt x="121444" y="1365746"/>
                  <a:pt x="121444" y="1390352"/>
                </a:cubicBezTo>
                <a:cubicBezTo>
                  <a:pt x="121444" y="1414959"/>
                  <a:pt x="136525" y="1427262"/>
                  <a:pt x="166688" y="1427262"/>
                </a:cubicBezTo>
                <a:lnTo>
                  <a:pt x="731044" y="1427262"/>
                </a:lnTo>
                <a:lnTo>
                  <a:pt x="731044" y="1217712"/>
                </a:lnTo>
                <a:cubicBezTo>
                  <a:pt x="731044" y="1187549"/>
                  <a:pt x="718542" y="1172468"/>
                  <a:pt x="693539" y="1172468"/>
                </a:cubicBezTo>
                <a:cubicBezTo>
                  <a:pt x="668933" y="1172468"/>
                  <a:pt x="656630" y="1187549"/>
                  <a:pt x="656630" y="1217712"/>
                </a:cubicBezTo>
                <a:lnTo>
                  <a:pt x="656630" y="1353443"/>
                </a:lnTo>
                <a:lnTo>
                  <a:pt x="296466" y="1353443"/>
                </a:lnTo>
                <a:lnTo>
                  <a:pt x="296466" y="1090910"/>
                </a:lnTo>
                <a:lnTo>
                  <a:pt x="451247" y="1090910"/>
                </a:lnTo>
                <a:lnTo>
                  <a:pt x="451247" y="1135559"/>
                </a:lnTo>
                <a:cubicBezTo>
                  <a:pt x="451247" y="1165721"/>
                  <a:pt x="463749" y="1180802"/>
                  <a:pt x="488752" y="1180802"/>
                </a:cubicBezTo>
                <a:cubicBezTo>
                  <a:pt x="513755" y="1180802"/>
                  <a:pt x="526257" y="1165721"/>
                  <a:pt x="526257" y="1135559"/>
                </a:cubicBezTo>
                <a:lnTo>
                  <a:pt x="526257" y="972443"/>
                </a:lnTo>
                <a:cubicBezTo>
                  <a:pt x="526257" y="942281"/>
                  <a:pt x="513755" y="927199"/>
                  <a:pt x="488752" y="927199"/>
                </a:cubicBezTo>
                <a:cubicBezTo>
                  <a:pt x="463749" y="927199"/>
                  <a:pt x="451247" y="942281"/>
                  <a:pt x="451247" y="972443"/>
                </a:cubicBezTo>
                <a:lnTo>
                  <a:pt x="451247" y="1017092"/>
                </a:lnTo>
                <a:lnTo>
                  <a:pt x="296466" y="1017092"/>
                </a:lnTo>
                <a:lnTo>
                  <a:pt x="296466" y="780753"/>
                </a:lnTo>
                <a:lnTo>
                  <a:pt x="630436" y="780753"/>
                </a:lnTo>
                <a:lnTo>
                  <a:pt x="630436" y="890885"/>
                </a:lnTo>
                <a:cubicBezTo>
                  <a:pt x="630436" y="921048"/>
                  <a:pt x="642739" y="936129"/>
                  <a:pt x="667346" y="936129"/>
                </a:cubicBezTo>
                <a:cubicBezTo>
                  <a:pt x="692349" y="936129"/>
                  <a:pt x="704850" y="921048"/>
                  <a:pt x="704850" y="890885"/>
                </a:cubicBezTo>
                <a:lnTo>
                  <a:pt x="704850" y="706934"/>
                </a:lnTo>
                <a:close/>
                <a:moveTo>
                  <a:pt x="7236023" y="690860"/>
                </a:moveTo>
                <a:cubicBezTo>
                  <a:pt x="7178290" y="690860"/>
                  <a:pt x="7124949" y="705111"/>
                  <a:pt x="7076000" y="733611"/>
                </a:cubicBezTo>
                <a:cubicBezTo>
                  <a:pt x="7027051" y="762112"/>
                  <a:pt x="6988156" y="803350"/>
                  <a:pt x="6959314" y="857325"/>
                </a:cubicBezTo>
                <a:cubicBezTo>
                  <a:pt x="6931458" y="909346"/>
                  <a:pt x="6917531" y="964388"/>
                  <a:pt x="6917531" y="1022449"/>
                </a:cubicBezTo>
                <a:lnTo>
                  <a:pt x="6917531" y="1114127"/>
                </a:lnTo>
                <a:cubicBezTo>
                  <a:pt x="6917531" y="1210711"/>
                  <a:pt x="6948436" y="1290320"/>
                  <a:pt x="7010246" y="1352955"/>
                </a:cubicBezTo>
                <a:cubicBezTo>
                  <a:pt x="7072056" y="1415590"/>
                  <a:pt x="7156443" y="1446907"/>
                  <a:pt x="7263407" y="1446907"/>
                </a:cubicBezTo>
                <a:cubicBezTo>
                  <a:pt x="7340345" y="1446907"/>
                  <a:pt x="7420315" y="1424019"/>
                  <a:pt x="7503318" y="1378242"/>
                </a:cubicBezTo>
                <a:lnTo>
                  <a:pt x="7503318" y="1168896"/>
                </a:lnTo>
                <a:cubicBezTo>
                  <a:pt x="7516583" y="1168896"/>
                  <a:pt x="7525937" y="1167808"/>
                  <a:pt x="7531382" y="1165631"/>
                </a:cubicBezTo>
                <a:cubicBezTo>
                  <a:pt x="7546804" y="1160292"/>
                  <a:pt x="7554515" y="1149077"/>
                  <a:pt x="7554515" y="1131987"/>
                </a:cubicBezTo>
                <a:cubicBezTo>
                  <a:pt x="7554515" y="1107381"/>
                  <a:pt x="7539235" y="1095077"/>
                  <a:pt x="7508676" y="1095077"/>
                </a:cubicBezTo>
                <a:lnTo>
                  <a:pt x="7268170" y="1094482"/>
                </a:lnTo>
                <a:cubicBezTo>
                  <a:pt x="7238007" y="1094482"/>
                  <a:pt x="7222926" y="1106984"/>
                  <a:pt x="7222926" y="1131987"/>
                </a:cubicBezTo>
                <a:cubicBezTo>
                  <a:pt x="7222926" y="1156593"/>
                  <a:pt x="7238007" y="1168896"/>
                  <a:pt x="7268170" y="1168896"/>
                </a:cubicBezTo>
                <a:lnTo>
                  <a:pt x="7428309" y="1168896"/>
                </a:lnTo>
                <a:lnTo>
                  <a:pt x="7428309" y="1334495"/>
                </a:lnTo>
                <a:cubicBezTo>
                  <a:pt x="7372213" y="1360224"/>
                  <a:pt x="7318039" y="1373088"/>
                  <a:pt x="7265789" y="1373088"/>
                </a:cubicBezTo>
                <a:cubicBezTo>
                  <a:pt x="7182166" y="1373088"/>
                  <a:pt x="7116108" y="1350925"/>
                  <a:pt x="7067615" y="1306599"/>
                </a:cubicBezTo>
                <a:cubicBezTo>
                  <a:pt x="7017168" y="1260674"/>
                  <a:pt x="6991945" y="1196516"/>
                  <a:pt x="6991945" y="1114127"/>
                </a:cubicBezTo>
                <a:lnTo>
                  <a:pt x="6991945" y="1023045"/>
                </a:lnTo>
                <a:cubicBezTo>
                  <a:pt x="6991945" y="978545"/>
                  <a:pt x="7002074" y="938659"/>
                  <a:pt x="7022334" y="903387"/>
                </a:cubicBezTo>
                <a:cubicBezTo>
                  <a:pt x="7075608" y="810915"/>
                  <a:pt x="7148227" y="764679"/>
                  <a:pt x="7240190" y="764679"/>
                </a:cubicBezTo>
                <a:cubicBezTo>
                  <a:pt x="7281235" y="764679"/>
                  <a:pt x="7320898" y="773100"/>
                  <a:pt x="7359178" y="789943"/>
                </a:cubicBezTo>
                <a:cubicBezTo>
                  <a:pt x="7403981" y="809817"/>
                  <a:pt x="7427453" y="836541"/>
                  <a:pt x="7429593" y="870114"/>
                </a:cubicBezTo>
                <a:cubicBezTo>
                  <a:pt x="7431149" y="897059"/>
                  <a:pt x="7443223" y="910531"/>
                  <a:pt x="7465814" y="910531"/>
                </a:cubicBezTo>
                <a:cubicBezTo>
                  <a:pt x="7490817" y="910531"/>
                  <a:pt x="7503318" y="895449"/>
                  <a:pt x="7503318" y="865287"/>
                </a:cubicBezTo>
                <a:lnTo>
                  <a:pt x="7503318" y="752178"/>
                </a:lnTo>
                <a:cubicBezTo>
                  <a:pt x="7503318" y="722015"/>
                  <a:pt x="7490817" y="706934"/>
                  <a:pt x="7465814" y="706934"/>
                </a:cubicBezTo>
                <a:cubicBezTo>
                  <a:pt x="7458062" y="706934"/>
                  <a:pt x="7450821" y="709073"/>
                  <a:pt x="7444094" y="713352"/>
                </a:cubicBezTo>
                <a:cubicBezTo>
                  <a:pt x="7433570" y="720955"/>
                  <a:pt x="7428309" y="735484"/>
                  <a:pt x="7428309" y="756940"/>
                </a:cubicBezTo>
                <a:cubicBezTo>
                  <a:pt x="7383573" y="712887"/>
                  <a:pt x="7319478" y="690860"/>
                  <a:pt x="7236023" y="690860"/>
                </a:cubicBezTo>
                <a:close/>
                <a:moveTo>
                  <a:pt x="6457950" y="690860"/>
                </a:moveTo>
                <a:cubicBezTo>
                  <a:pt x="6361831" y="690860"/>
                  <a:pt x="6283399" y="731565"/>
                  <a:pt x="6222652" y="812974"/>
                </a:cubicBezTo>
                <a:cubicBezTo>
                  <a:pt x="6168379" y="886017"/>
                  <a:pt x="6141243" y="971321"/>
                  <a:pt x="6141243" y="1068884"/>
                </a:cubicBezTo>
                <a:cubicBezTo>
                  <a:pt x="6141243" y="1166589"/>
                  <a:pt x="6168578" y="1251955"/>
                  <a:pt x="6223248" y="1324980"/>
                </a:cubicBezTo>
                <a:cubicBezTo>
                  <a:pt x="6283901" y="1406265"/>
                  <a:pt x="6362135" y="1446907"/>
                  <a:pt x="6457950" y="1446907"/>
                </a:cubicBezTo>
                <a:cubicBezTo>
                  <a:pt x="6515019" y="1446907"/>
                  <a:pt x="6568296" y="1430412"/>
                  <a:pt x="6617782" y="1397422"/>
                </a:cubicBezTo>
                <a:cubicBezTo>
                  <a:pt x="6669524" y="1362652"/>
                  <a:pt x="6709320" y="1314345"/>
                  <a:pt x="6737170" y="1252500"/>
                </a:cubicBezTo>
                <a:cubicBezTo>
                  <a:pt x="6762557" y="1195586"/>
                  <a:pt x="6775251" y="1134380"/>
                  <a:pt x="6775251" y="1068884"/>
                </a:cubicBezTo>
                <a:cubicBezTo>
                  <a:pt x="6775251" y="1000379"/>
                  <a:pt x="6761301" y="936793"/>
                  <a:pt x="6733402" y="878123"/>
                </a:cubicBezTo>
                <a:cubicBezTo>
                  <a:pt x="6706291" y="822257"/>
                  <a:pt x="6669468" y="777646"/>
                  <a:pt x="6622935" y="744290"/>
                </a:cubicBezTo>
                <a:cubicBezTo>
                  <a:pt x="6573232" y="708670"/>
                  <a:pt x="6518237" y="690860"/>
                  <a:pt x="6457950" y="69086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b="1" u="sng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1E38BD-90B5-B616-E516-83C1B8F79346}"/>
              </a:ext>
            </a:extLst>
          </p:cNvPr>
          <p:cNvSpPr/>
          <p:nvPr/>
        </p:nvSpPr>
        <p:spPr>
          <a:xfrm>
            <a:off x="754743" y="3302000"/>
            <a:ext cx="10363200" cy="33909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6184E-37B3-C6EF-2934-D4C12F2E6AB1}"/>
              </a:ext>
            </a:extLst>
          </p:cNvPr>
          <p:cNvSpPr txBox="1"/>
          <p:nvPr/>
        </p:nvSpPr>
        <p:spPr>
          <a:xfrm>
            <a:off x="754743" y="3302000"/>
            <a:ext cx="10363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PROGRAMMING LANGAUGES</a:t>
            </a:r>
          </a:p>
          <a:p>
            <a:pPr algn="ctr"/>
            <a:endParaRPr lang="en-US" sz="2000" b="1" u="sng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 set of instructions and syntax that is used to create software program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Python, C++ and JavaScript are examples of prominent programming languages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Each language has tasks they can be best suited for due to their strengths and weaknesses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884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6F5251F-4793-FC95-5B98-01CCBC254670}"/>
              </a:ext>
            </a:extLst>
          </p:cNvPr>
          <p:cNvSpPr/>
          <p:nvPr/>
        </p:nvSpPr>
        <p:spPr>
          <a:xfrm>
            <a:off x="342900" y="292100"/>
            <a:ext cx="5537200" cy="118110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59470-7BAF-5EA4-08D6-DCDECFE22A94}"/>
              </a:ext>
            </a:extLst>
          </p:cNvPr>
          <p:cNvSpPr txBox="1"/>
          <p:nvPr/>
        </p:nvSpPr>
        <p:spPr>
          <a:xfrm>
            <a:off x="584200" y="528707"/>
            <a:ext cx="734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 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4A017-E559-6B0A-631A-24ED3A80FF40}"/>
              </a:ext>
            </a:extLst>
          </p:cNvPr>
          <p:cNvSpPr txBox="1"/>
          <p:nvPr/>
        </p:nvSpPr>
        <p:spPr>
          <a:xfrm>
            <a:off x="6223000" y="292100"/>
            <a:ext cx="5613400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2"/>
              </a:rPr>
              <a:t>https://1.bp.blogspot.com/-ZqYQiRQ69sQ/UdWAqT-zq_I/AAAAAAAAJ8w/5zqIsZM-AsE/s624/douglas_engelbart.jpg</a:t>
            </a:r>
            <a:endParaRPr lang="en-US" dirty="0"/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  <a:hlinkClick r:id="rId3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3"/>
              </a:rPr>
              <a:t>https://upload.wikimedia.org/wikipedia/commons/thumb/1/19/Mars_Climate_Orbiter_2.jpg/1200px-Mars_Climate_Orbiter_2.jpg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4"/>
              </a:rPr>
              <a:t>https://images.wired.it/wp-content/uploads/2020/05/04180728/Loveletter-wurm.png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5"/>
              </a:rPr>
              <a:t>https://live.staticflickr.com/7779/17418264742_b8d5d83fe8_b.jpg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6"/>
              </a:rPr>
              <a:t>https://www.thedigitaltransformationpeople.com/wp-content/uploads/2018/04/cloud-computing-machine-learning.jpeg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7"/>
              </a:rPr>
              <a:t>https://researchoutreach.org/wp-content/uploads/2019/05/shutterstock_1104131792.jpg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8"/>
              </a:rPr>
              <a:t>https://tekhdecoded.com/wp-content/uploads/2020/03/word-image-19-1024x684.jpeg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E4FB1-21E3-FBF6-129D-256E5DED09AD}"/>
              </a:ext>
            </a:extLst>
          </p:cNvPr>
          <p:cNvSpPr txBox="1"/>
          <p:nvPr/>
        </p:nvSpPr>
        <p:spPr>
          <a:xfrm>
            <a:off x="342900" y="1676400"/>
            <a:ext cx="57531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9"/>
              </a:rPr>
              <a:t>https://upload.wikimedia.org/wikipedia/commons/d/dd/MicroATX_Motherboard_with_AMD_Athlon_Processor_2_Digon3.jpg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10"/>
              </a:rPr>
              <a:t>https://c.pxhere.com/photos/24/fa/hard_drive_overhead-1387072.jpg!d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11"/>
              </a:rPr>
              <a:t>https://get.pxhere.com/photo/computer-technology-gadget-electronics-motherboard-microcontroller-electronic-device-computer-hardware-personal-computer-hardware-display-device-cpu-socket-741008.jpg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12"/>
              </a:rPr>
              <a:t>https://upload.wikimedia.org/wikipedia/commons/0/07/Fortran_acs_cover.jpeg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sz="1600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13"/>
              </a:rPr>
              <a:t>https://live.staticflickr.com/7089/13322878365_0d196dcbeb_b.jpg</a:t>
            </a:r>
            <a:endParaRPr lang="en-US" sz="1600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6682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title="3D Machine Parts">
            <a:hlinkClick r:id="" action="ppaction://media"/>
            <a:extLst>
              <a:ext uri="{FF2B5EF4-FFF2-40B4-BE49-F238E27FC236}">
                <a16:creationId xmlns:a16="http://schemas.microsoft.com/office/drawing/2014/main" id="{85645AD4-7BED-E970-9822-15EF300FDF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B4381BA-D039-8E4C-0565-FEE05FFE07B0}"/>
              </a:ext>
            </a:extLst>
          </p:cNvPr>
          <p:cNvSpPr/>
          <p:nvPr/>
        </p:nvSpPr>
        <p:spPr>
          <a:xfrm>
            <a:off x="0" y="-2274383"/>
            <a:ext cx="12192000" cy="11653081"/>
          </a:xfrm>
          <a:custGeom>
            <a:avLst/>
            <a:gdLst>
              <a:gd name="connsiteX0" fmla="*/ 6822683 w 12192000"/>
              <a:gd name="connsiteY0" fmla="*/ 9132383 h 11653081"/>
              <a:gd name="connsiteX1" fmla="*/ 10206199 w 12192000"/>
              <a:gd name="connsiteY1" fmla="*/ 9132383 h 11653081"/>
              <a:gd name="connsiteX2" fmla="*/ 9319409 w 12192000"/>
              <a:gd name="connsiteY2" fmla="*/ 11326063 h 11653081"/>
              <a:gd name="connsiteX3" fmla="*/ 8638742 w 12192000"/>
              <a:gd name="connsiteY3" fmla="*/ 11614836 h 11653081"/>
              <a:gd name="connsiteX4" fmla="*/ 6699922 w 12192000"/>
              <a:gd name="connsiteY4" fmla="*/ 10831072 h 11653081"/>
              <a:gd name="connsiteX5" fmla="*/ 6411150 w 12192000"/>
              <a:gd name="connsiteY5" fmla="*/ 10150406 h 11653081"/>
              <a:gd name="connsiteX6" fmla="*/ 0 w 12192000"/>
              <a:gd name="connsiteY6" fmla="*/ 2274383 h 11653081"/>
              <a:gd name="connsiteX7" fmla="*/ 5924700 w 12192000"/>
              <a:gd name="connsiteY7" fmla="*/ 2274383 h 11653081"/>
              <a:gd name="connsiteX8" fmla="*/ 4035274 w 12192000"/>
              <a:gd name="connsiteY8" fmla="*/ 6948312 h 11653081"/>
              <a:gd name="connsiteX9" fmla="*/ 4324046 w 12192000"/>
              <a:gd name="connsiteY9" fmla="*/ 7628978 h 11653081"/>
              <a:gd name="connsiteX10" fmla="*/ 6262867 w 12192000"/>
              <a:gd name="connsiteY10" fmla="*/ 8412742 h 11653081"/>
              <a:gd name="connsiteX11" fmla="*/ 6943533 w 12192000"/>
              <a:gd name="connsiteY11" fmla="*/ 8123969 h 11653081"/>
              <a:gd name="connsiteX12" fmla="*/ 9308215 w 12192000"/>
              <a:gd name="connsiteY12" fmla="*/ 2274383 h 11653081"/>
              <a:gd name="connsiteX13" fmla="*/ 12192000 w 12192000"/>
              <a:gd name="connsiteY13" fmla="*/ 2274383 h 11653081"/>
              <a:gd name="connsiteX14" fmla="*/ 12192000 w 12192000"/>
              <a:gd name="connsiteY14" fmla="*/ 9132383 h 11653081"/>
              <a:gd name="connsiteX15" fmla="*/ 10206199 w 12192000"/>
              <a:gd name="connsiteY15" fmla="*/ 9132383 h 11653081"/>
              <a:gd name="connsiteX16" fmla="*/ 11996052 w 12192000"/>
              <a:gd name="connsiteY16" fmla="*/ 4704770 h 11653081"/>
              <a:gd name="connsiteX17" fmla="*/ 11707280 w 12192000"/>
              <a:gd name="connsiteY17" fmla="*/ 4024103 h 11653081"/>
              <a:gd name="connsiteX18" fmla="*/ 9768460 w 12192000"/>
              <a:gd name="connsiteY18" fmla="*/ 3240340 h 11653081"/>
              <a:gd name="connsiteX19" fmla="*/ 9087793 w 12192000"/>
              <a:gd name="connsiteY19" fmla="*/ 3529112 h 11653081"/>
              <a:gd name="connsiteX20" fmla="*/ 6822683 w 12192000"/>
              <a:gd name="connsiteY20" fmla="*/ 9132383 h 11653081"/>
              <a:gd name="connsiteX21" fmla="*/ 0 w 12192000"/>
              <a:gd name="connsiteY21" fmla="*/ 9132383 h 11653081"/>
              <a:gd name="connsiteX22" fmla="*/ 7188511 w 12192000"/>
              <a:gd name="connsiteY22" fmla="*/ 66 h 11653081"/>
              <a:gd name="connsiteX23" fmla="*/ 7392584 w 12192000"/>
              <a:gd name="connsiteY23" fmla="*/ 38246 h 11653081"/>
              <a:gd name="connsiteX24" fmla="*/ 9331404 w 12192000"/>
              <a:gd name="connsiteY24" fmla="*/ 822009 h 11653081"/>
              <a:gd name="connsiteX25" fmla="*/ 9620176 w 12192000"/>
              <a:gd name="connsiteY25" fmla="*/ 1502676 h 11653081"/>
              <a:gd name="connsiteX26" fmla="*/ 9308215 w 12192000"/>
              <a:gd name="connsiteY26" fmla="*/ 2274383 h 11653081"/>
              <a:gd name="connsiteX27" fmla="*/ 5924700 w 12192000"/>
              <a:gd name="connsiteY27" fmla="*/ 2274383 h 11653081"/>
              <a:gd name="connsiteX28" fmla="*/ 6711918 w 12192000"/>
              <a:gd name="connsiteY28" fmla="*/ 327018 h 11653081"/>
              <a:gd name="connsiteX29" fmla="*/ 7188511 w 12192000"/>
              <a:gd name="connsiteY29" fmla="*/ 66 h 116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0" h="11653081">
                <a:moveTo>
                  <a:pt x="6822683" y="9132383"/>
                </a:moveTo>
                <a:lnTo>
                  <a:pt x="10206199" y="9132383"/>
                </a:lnTo>
                <a:lnTo>
                  <a:pt x="9319409" y="11326063"/>
                </a:lnTo>
                <a:cubicBezTo>
                  <a:pt x="9211190" y="11593766"/>
                  <a:pt x="8906445" y="11723054"/>
                  <a:pt x="8638742" y="11614836"/>
                </a:cubicBezTo>
                <a:lnTo>
                  <a:pt x="6699922" y="10831072"/>
                </a:lnTo>
                <a:cubicBezTo>
                  <a:pt x="6432220" y="10722853"/>
                  <a:pt x="6302931" y="10418108"/>
                  <a:pt x="6411150" y="10150406"/>
                </a:cubicBezTo>
                <a:close/>
                <a:moveTo>
                  <a:pt x="0" y="2274383"/>
                </a:moveTo>
                <a:lnTo>
                  <a:pt x="5924700" y="2274383"/>
                </a:lnTo>
                <a:lnTo>
                  <a:pt x="4035274" y="6948312"/>
                </a:lnTo>
                <a:cubicBezTo>
                  <a:pt x="3927056" y="7216015"/>
                  <a:pt x="4056344" y="7520760"/>
                  <a:pt x="4324046" y="7628978"/>
                </a:cubicBezTo>
                <a:lnTo>
                  <a:pt x="6262867" y="8412742"/>
                </a:lnTo>
                <a:cubicBezTo>
                  <a:pt x="6530569" y="8520960"/>
                  <a:pt x="6835315" y="8391672"/>
                  <a:pt x="6943533" y="8123969"/>
                </a:cubicBezTo>
                <a:lnTo>
                  <a:pt x="9308215" y="2274383"/>
                </a:lnTo>
                <a:lnTo>
                  <a:pt x="12192000" y="2274383"/>
                </a:lnTo>
                <a:lnTo>
                  <a:pt x="12192000" y="9132383"/>
                </a:lnTo>
                <a:lnTo>
                  <a:pt x="10206199" y="9132383"/>
                </a:lnTo>
                <a:lnTo>
                  <a:pt x="11996052" y="4704770"/>
                </a:lnTo>
                <a:cubicBezTo>
                  <a:pt x="12104271" y="4437067"/>
                  <a:pt x="11974983" y="4132322"/>
                  <a:pt x="11707280" y="4024103"/>
                </a:cubicBezTo>
                <a:lnTo>
                  <a:pt x="9768460" y="3240340"/>
                </a:lnTo>
                <a:cubicBezTo>
                  <a:pt x="9500757" y="3132121"/>
                  <a:pt x="9196012" y="3261409"/>
                  <a:pt x="9087793" y="3529112"/>
                </a:cubicBezTo>
                <a:lnTo>
                  <a:pt x="6822683" y="9132383"/>
                </a:lnTo>
                <a:lnTo>
                  <a:pt x="0" y="9132383"/>
                </a:lnTo>
                <a:close/>
                <a:moveTo>
                  <a:pt x="7188511" y="66"/>
                </a:moveTo>
                <a:cubicBezTo>
                  <a:pt x="7256417" y="-1019"/>
                  <a:pt x="7325658" y="11191"/>
                  <a:pt x="7392584" y="38246"/>
                </a:cubicBezTo>
                <a:lnTo>
                  <a:pt x="9331404" y="822009"/>
                </a:lnTo>
                <a:cubicBezTo>
                  <a:pt x="9599107" y="930228"/>
                  <a:pt x="9728395" y="1234973"/>
                  <a:pt x="9620176" y="1502676"/>
                </a:cubicBezTo>
                <a:lnTo>
                  <a:pt x="9308215" y="2274383"/>
                </a:lnTo>
                <a:lnTo>
                  <a:pt x="5924700" y="2274383"/>
                </a:lnTo>
                <a:lnTo>
                  <a:pt x="6711918" y="327018"/>
                </a:lnTo>
                <a:cubicBezTo>
                  <a:pt x="6793081" y="126241"/>
                  <a:pt x="6984791" y="3322"/>
                  <a:pt x="7188511" y="66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F400E-BEDC-1749-9424-DEB75FBC1D8A}"/>
              </a:ext>
            </a:extLst>
          </p:cNvPr>
          <p:cNvSpPr txBox="1"/>
          <p:nvPr/>
        </p:nvSpPr>
        <p:spPr>
          <a:xfrm>
            <a:off x="279400" y="901700"/>
            <a:ext cx="4533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6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COMPUTER COMPONENTS</a:t>
            </a:r>
          </a:p>
        </p:txBody>
      </p:sp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A62B4279-6EAF-9E5E-F346-68729C2F0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938" y="2645052"/>
            <a:ext cx="914400" cy="914400"/>
          </a:xfrm>
          <a:prstGeom prst="rect">
            <a:avLst/>
          </a:prstGeom>
        </p:spPr>
      </p:pic>
      <p:pic>
        <p:nvPicPr>
          <p:cNvPr id="12" name="Graphic 11" descr="Optical disc with solid fill">
            <a:extLst>
              <a:ext uri="{FF2B5EF4-FFF2-40B4-BE49-F238E27FC236}">
                <a16:creationId xmlns:a16="http://schemas.microsoft.com/office/drawing/2014/main" id="{6C2F6470-7DE1-B9B2-AEB3-C043DA05B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9072" y="2656026"/>
            <a:ext cx="914400" cy="914400"/>
          </a:xfrm>
          <a:prstGeom prst="rect">
            <a:avLst/>
          </a:prstGeom>
        </p:spPr>
      </p:pic>
      <p:pic>
        <p:nvPicPr>
          <p:cNvPr id="13" name="Graphic 12" descr="Processor with solid fill">
            <a:extLst>
              <a:ext uri="{FF2B5EF4-FFF2-40B4-BE49-F238E27FC236}">
                <a16:creationId xmlns:a16="http://schemas.microsoft.com/office/drawing/2014/main" id="{8FF48868-94A2-4D93-5664-E90827FF11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4206" y="26687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600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3E3EE70-523F-D6BA-6BB0-DE8EC4592204}"/>
              </a:ext>
            </a:extLst>
          </p:cNvPr>
          <p:cNvSpPr/>
          <p:nvPr/>
        </p:nvSpPr>
        <p:spPr>
          <a:xfrm>
            <a:off x="207818" y="277091"/>
            <a:ext cx="5638801" cy="98367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E9AD1-CA72-0915-0CF5-09E9C3D375B8}"/>
              </a:ext>
            </a:extLst>
          </p:cNvPr>
          <p:cNvSpPr txBox="1"/>
          <p:nvPr/>
        </p:nvSpPr>
        <p:spPr>
          <a:xfrm>
            <a:off x="512619" y="414984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TEXT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FE2DE-D7F9-86D6-65F9-C319D317A42E}"/>
              </a:ext>
            </a:extLst>
          </p:cNvPr>
          <p:cNvSpPr txBox="1"/>
          <p:nvPr/>
        </p:nvSpPr>
        <p:spPr>
          <a:xfrm>
            <a:off x="355600" y="1663700"/>
            <a:ext cx="50165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2"/>
              </a:rPr>
              <a:t>https://www.youtube.com/watch?v=ExxFxD4OSZ0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3"/>
              </a:rPr>
              <a:t>https://www.youtube.com/watch?v=nQIB5qcl3R8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4"/>
              </a:rPr>
              <a:t>https://www.youtube.com/watch?v=dZcszUj5szA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5"/>
              </a:rPr>
              <a:t>https://www.youtube.com/watch?v=zIYkol851dU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6"/>
              </a:rPr>
              <a:t>https://www.youtube.com/watch?v=1kypaBjJ-pg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7"/>
              </a:rPr>
              <a:t>https://www.youtube.com/watch?v=pBiVyEfZVUU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8C1BA-B97E-143A-54BF-55F009BC1875}"/>
              </a:ext>
            </a:extLst>
          </p:cNvPr>
          <p:cNvSpPr txBox="1"/>
          <p:nvPr/>
        </p:nvSpPr>
        <p:spPr>
          <a:xfrm>
            <a:off x="6426200" y="671691"/>
            <a:ext cx="5410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8"/>
              </a:rPr>
              <a:t>https://www.youtube.com/watch?v=HRi1BHjID3o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9"/>
              </a:rPr>
              <a:t>https://dougengelbart.org/content/view/162/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10"/>
              </a:rPr>
              <a:t>https://www.youtube.com/watch?v=AGI371ht1N8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11"/>
              </a:rPr>
              <a:t>https://listverse.com/2019/07/30/top-10-most-catastrophic-computer-failures-in-history/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12"/>
              </a:rPr>
              <a:t>https://www.youtube.com/watch?v=1RpJ2Pcdggw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13"/>
              </a:rPr>
              <a:t>https://www.logicraysacademy.com/blog/things-every-programmer-should-know/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  <a:hlinkClick r:id="rId14"/>
              </a:rPr>
              <a:t>https://www.geeksforgeeks.org/introduction-to-programming-languages/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0674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8D75E513-7130-F3B2-7EB0-E78DC9C25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39179" y="-1753801"/>
            <a:ext cx="14242891" cy="13135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BEABB5-274E-59C9-CC29-CB765976BC09}"/>
              </a:ext>
            </a:extLst>
          </p:cNvPr>
          <p:cNvSpPr txBox="1"/>
          <p:nvPr/>
        </p:nvSpPr>
        <p:spPr>
          <a:xfrm>
            <a:off x="-237066" y="5510303"/>
            <a:ext cx="12933294" cy="237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MicroATX_Motherboard_with_AMD_Athlon_Processor_2_Digon3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06126F-E819-A6CF-2710-96AA484AF9C1}"/>
              </a:ext>
            </a:extLst>
          </p:cNvPr>
          <p:cNvSpPr/>
          <p:nvPr/>
        </p:nvSpPr>
        <p:spPr>
          <a:xfrm>
            <a:off x="5909733" y="1109703"/>
            <a:ext cx="5350934" cy="855923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1C01F-159B-CAF6-538B-A333B612E02F}"/>
              </a:ext>
            </a:extLst>
          </p:cNvPr>
          <p:cNvSpPr txBox="1"/>
          <p:nvPr/>
        </p:nvSpPr>
        <p:spPr>
          <a:xfrm>
            <a:off x="7045768" y="1950720"/>
            <a:ext cx="328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MOTHERBOARD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4F2A6-6F00-10DB-DB13-58C579514C2A}"/>
              </a:ext>
            </a:extLst>
          </p:cNvPr>
          <p:cNvSpPr txBox="1"/>
          <p:nvPr/>
        </p:nvSpPr>
        <p:spPr>
          <a:xfrm>
            <a:off x="6345382" y="3048000"/>
            <a:ext cx="4419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The main printed circuit board of a computer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Where all components of the computer connect, making it the communication point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Fun fact! There are software/firmware components to a motherboard. On a PC this is known as a BIOS/UEFI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77477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hard drive&#10;&#10;Description automatically generated">
            <a:extLst>
              <a:ext uri="{FF2B5EF4-FFF2-40B4-BE49-F238E27FC236}">
                <a16:creationId xmlns:a16="http://schemas.microsoft.com/office/drawing/2014/main" id="{F7D7A4D4-2650-0E5C-320F-F2E1B497A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12996" y="-678873"/>
            <a:ext cx="13363978" cy="948842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8739C2-19BD-69FC-233C-F8F18C879C15}"/>
              </a:ext>
            </a:extLst>
          </p:cNvPr>
          <p:cNvSpPr/>
          <p:nvPr/>
        </p:nvSpPr>
        <p:spPr>
          <a:xfrm>
            <a:off x="5909733" y="-1628495"/>
            <a:ext cx="5350934" cy="121242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38467-F0CB-BE9F-40F2-197AA69B6CDD}"/>
              </a:ext>
            </a:extLst>
          </p:cNvPr>
          <p:cNvSpPr txBox="1"/>
          <p:nvPr/>
        </p:nvSpPr>
        <p:spPr>
          <a:xfrm>
            <a:off x="6116320" y="1132497"/>
            <a:ext cx="455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HARD DRIVE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28152-39B4-B0F5-69E0-BC32A682CF4A}"/>
              </a:ext>
            </a:extLst>
          </p:cNvPr>
          <p:cNvSpPr txBox="1"/>
          <p:nvPr/>
        </p:nvSpPr>
        <p:spPr>
          <a:xfrm>
            <a:off x="6368993" y="2586182"/>
            <a:ext cx="42990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 magnetic recording layer on a disk, known as a platter, with an arm that moves across the platter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Where all data is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Fun Fact! The hard drive platter spins from 44 hundred to 72 hundred times per minute</a:t>
            </a:r>
          </a:p>
        </p:txBody>
      </p:sp>
    </p:spTree>
    <p:extLst>
      <p:ext uri="{BB962C8B-B14F-4D97-AF65-F5344CB8AC3E}">
        <p14:creationId xmlns:p14="http://schemas.microsoft.com/office/powerpoint/2010/main" val="331822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B0708286-B104-CFE0-9070-41370FE7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-723209" y="-2455332"/>
            <a:ext cx="12915209" cy="964654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88AFD5-1B37-F6EB-75FA-51D1509827FB}"/>
              </a:ext>
            </a:extLst>
          </p:cNvPr>
          <p:cNvSpPr/>
          <p:nvPr/>
        </p:nvSpPr>
        <p:spPr>
          <a:xfrm>
            <a:off x="5909733" y="-2455332"/>
            <a:ext cx="5350934" cy="83403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CF4A2-4F3C-9521-449C-93682215A5F3}"/>
              </a:ext>
            </a:extLst>
          </p:cNvPr>
          <p:cNvSpPr txBox="1"/>
          <p:nvPr/>
        </p:nvSpPr>
        <p:spPr>
          <a:xfrm>
            <a:off x="6307666" y="514497"/>
            <a:ext cx="4555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CENTRAL PROCESSING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006B1-A9FE-CE4E-266E-EC73E3C08AE6}"/>
              </a:ext>
            </a:extLst>
          </p:cNvPr>
          <p:cNvSpPr txBox="1"/>
          <p:nvPr/>
        </p:nvSpPr>
        <p:spPr>
          <a:xfrm>
            <a:off x="6464300" y="2120900"/>
            <a:ext cx="4398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A silicone-based microprocessor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Performs most of the processing and control functions of a computer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Fun Fact! This microprocessor is mounted to a PCB with heat sinks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7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 10" title="Person Typing On Keyboard">
            <a:hlinkClick r:id="" action="ppaction://media"/>
            <a:extLst>
              <a:ext uri="{FF2B5EF4-FFF2-40B4-BE49-F238E27FC236}">
                <a16:creationId xmlns:a16="http://schemas.microsoft.com/office/drawing/2014/main" id="{DF106C79-AF49-A7F1-E914-742800170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1F5AC0DF-3F6A-AA30-7A34-02F57B27D748}"/>
              </a:ext>
            </a:extLst>
          </p:cNvPr>
          <p:cNvSpPr/>
          <p:nvPr/>
        </p:nvSpPr>
        <p:spPr>
          <a:xfrm>
            <a:off x="-2464833" y="1"/>
            <a:ext cx="14656833" cy="11428231"/>
          </a:xfrm>
          <a:custGeom>
            <a:avLst/>
            <a:gdLst>
              <a:gd name="connsiteX0" fmla="*/ 10018939 w 14656833"/>
              <a:gd name="connsiteY0" fmla="*/ 6857999 h 11428231"/>
              <a:gd name="connsiteX1" fmla="*/ 13197216 w 14656833"/>
              <a:gd name="connsiteY1" fmla="*/ 6857999 h 11428231"/>
              <a:gd name="connsiteX2" fmla="*/ 11051328 w 14656833"/>
              <a:gd name="connsiteY2" fmla="*/ 11165409 h 11428231"/>
              <a:gd name="connsiteX3" fmla="*/ 10415507 w 14656833"/>
              <a:gd name="connsiteY3" fmla="*/ 11378376 h 11428231"/>
              <a:gd name="connsiteX4" fmla="*/ 8717983 w 14656833"/>
              <a:gd name="connsiteY4" fmla="*/ 10532695 h 11428231"/>
              <a:gd name="connsiteX5" fmla="*/ 8505016 w 14656833"/>
              <a:gd name="connsiteY5" fmla="*/ 9896874 h 11428231"/>
              <a:gd name="connsiteX6" fmla="*/ 5791359 w 14656833"/>
              <a:gd name="connsiteY6" fmla="*/ 6857999 h 11428231"/>
              <a:gd name="connsiteX7" fmla="*/ 8969636 w 14656833"/>
              <a:gd name="connsiteY7" fmla="*/ 6857999 h 11428231"/>
              <a:gd name="connsiteX8" fmla="*/ 6823747 w 14656833"/>
              <a:gd name="connsiteY8" fmla="*/ 11165410 h 11428231"/>
              <a:gd name="connsiteX9" fmla="*/ 6187926 w 14656833"/>
              <a:gd name="connsiteY9" fmla="*/ 11378377 h 11428231"/>
              <a:gd name="connsiteX10" fmla="*/ 4490402 w 14656833"/>
              <a:gd name="connsiteY10" fmla="*/ 10532696 h 11428231"/>
              <a:gd name="connsiteX11" fmla="*/ 4277435 w 14656833"/>
              <a:gd name="connsiteY11" fmla="*/ 9896875 h 11428231"/>
              <a:gd name="connsiteX12" fmla="*/ 2464834 w 14656833"/>
              <a:gd name="connsiteY12" fmla="*/ 5049323 h 11428231"/>
              <a:gd name="connsiteX13" fmla="*/ 2464834 w 14656833"/>
              <a:gd name="connsiteY13" fmla="*/ 6857999 h 11428231"/>
              <a:gd name="connsiteX14" fmla="*/ 4742055 w 14656833"/>
              <a:gd name="connsiteY14" fmla="*/ 6857999 h 11428231"/>
              <a:gd name="connsiteX15" fmla="*/ 2596165 w 14656833"/>
              <a:gd name="connsiteY15" fmla="*/ 11165411 h 11428231"/>
              <a:gd name="connsiteX16" fmla="*/ 1960344 w 14656833"/>
              <a:gd name="connsiteY16" fmla="*/ 11378378 h 11428231"/>
              <a:gd name="connsiteX17" fmla="*/ 262820 w 14656833"/>
              <a:gd name="connsiteY17" fmla="*/ 10532697 h 11428231"/>
              <a:gd name="connsiteX18" fmla="*/ 49853 w 14656833"/>
              <a:gd name="connsiteY18" fmla="*/ 9896876 h 11428231"/>
              <a:gd name="connsiteX19" fmla="*/ 2464834 w 14656833"/>
              <a:gd name="connsiteY19" fmla="*/ 0 h 11428231"/>
              <a:gd name="connsiteX20" fmla="*/ 14656833 w 14656833"/>
              <a:gd name="connsiteY20" fmla="*/ 0 h 11428231"/>
              <a:gd name="connsiteX21" fmla="*/ 14656833 w 14656833"/>
              <a:gd name="connsiteY21" fmla="*/ 6857999 h 11428231"/>
              <a:gd name="connsiteX22" fmla="*/ 13197216 w 14656833"/>
              <a:gd name="connsiteY22" fmla="*/ 6857999 h 11428231"/>
              <a:gd name="connsiteX23" fmla="*/ 14445406 w 14656833"/>
              <a:gd name="connsiteY23" fmla="*/ 4352527 h 11428231"/>
              <a:gd name="connsiteX24" fmla="*/ 14232439 w 14656833"/>
              <a:gd name="connsiteY24" fmla="*/ 3716706 h 11428231"/>
              <a:gd name="connsiteX25" fmla="*/ 12534915 w 14656833"/>
              <a:gd name="connsiteY25" fmla="*/ 2871024 h 11428231"/>
              <a:gd name="connsiteX26" fmla="*/ 11899094 w 14656833"/>
              <a:gd name="connsiteY26" fmla="*/ 3083991 h 11428231"/>
              <a:gd name="connsiteX27" fmla="*/ 10018939 w 14656833"/>
              <a:gd name="connsiteY27" fmla="*/ 6857999 h 11428231"/>
              <a:gd name="connsiteX28" fmla="*/ 8969636 w 14656833"/>
              <a:gd name="connsiteY28" fmla="*/ 6857999 h 11428231"/>
              <a:gd name="connsiteX29" fmla="*/ 10217826 w 14656833"/>
              <a:gd name="connsiteY29" fmla="*/ 4352528 h 11428231"/>
              <a:gd name="connsiteX30" fmla="*/ 10004859 w 14656833"/>
              <a:gd name="connsiteY30" fmla="*/ 3716707 h 11428231"/>
              <a:gd name="connsiteX31" fmla="*/ 8307335 w 14656833"/>
              <a:gd name="connsiteY31" fmla="*/ 2871025 h 11428231"/>
              <a:gd name="connsiteX32" fmla="*/ 7671514 w 14656833"/>
              <a:gd name="connsiteY32" fmla="*/ 3083992 h 11428231"/>
              <a:gd name="connsiteX33" fmla="*/ 5791359 w 14656833"/>
              <a:gd name="connsiteY33" fmla="*/ 6857999 h 11428231"/>
              <a:gd name="connsiteX34" fmla="*/ 4742055 w 14656833"/>
              <a:gd name="connsiteY34" fmla="*/ 6857999 h 11428231"/>
              <a:gd name="connsiteX35" fmla="*/ 5990244 w 14656833"/>
              <a:gd name="connsiteY35" fmla="*/ 4352529 h 11428231"/>
              <a:gd name="connsiteX36" fmla="*/ 5777277 w 14656833"/>
              <a:gd name="connsiteY36" fmla="*/ 3716708 h 11428231"/>
              <a:gd name="connsiteX37" fmla="*/ 4079753 w 14656833"/>
              <a:gd name="connsiteY37" fmla="*/ 2871026 h 11428231"/>
              <a:gd name="connsiteX38" fmla="*/ 3443932 w 14656833"/>
              <a:gd name="connsiteY38" fmla="*/ 3083994 h 11428231"/>
              <a:gd name="connsiteX39" fmla="*/ 2464834 w 14656833"/>
              <a:gd name="connsiteY39" fmla="*/ 5049323 h 1142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656833" h="11428231">
                <a:moveTo>
                  <a:pt x="10018939" y="6857999"/>
                </a:moveTo>
                <a:lnTo>
                  <a:pt x="13197216" y="6857999"/>
                </a:lnTo>
                <a:lnTo>
                  <a:pt x="11051328" y="11165409"/>
                </a:lnTo>
                <a:cubicBezTo>
                  <a:pt x="10934560" y="11399796"/>
                  <a:pt x="10649893" y="11495144"/>
                  <a:pt x="10415507" y="11378376"/>
                </a:cubicBezTo>
                <a:lnTo>
                  <a:pt x="8717983" y="10532695"/>
                </a:lnTo>
                <a:cubicBezTo>
                  <a:pt x="8483597" y="10415927"/>
                  <a:pt x="8388248" y="10131260"/>
                  <a:pt x="8505016" y="9896874"/>
                </a:cubicBezTo>
                <a:close/>
                <a:moveTo>
                  <a:pt x="5791359" y="6857999"/>
                </a:moveTo>
                <a:lnTo>
                  <a:pt x="8969636" y="6857999"/>
                </a:lnTo>
                <a:lnTo>
                  <a:pt x="6823747" y="11165410"/>
                </a:lnTo>
                <a:cubicBezTo>
                  <a:pt x="6706979" y="11399797"/>
                  <a:pt x="6422312" y="11495145"/>
                  <a:pt x="6187926" y="11378377"/>
                </a:cubicBezTo>
                <a:lnTo>
                  <a:pt x="4490402" y="10532696"/>
                </a:lnTo>
                <a:cubicBezTo>
                  <a:pt x="4256016" y="10415928"/>
                  <a:pt x="4160667" y="10131261"/>
                  <a:pt x="4277435" y="9896875"/>
                </a:cubicBezTo>
                <a:close/>
                <a:moveTo>
                  <a:pt x="2464834" y="5049323"/>
                </a:moveTo>
                <a:lnTo>
                  <a:pt x="2464834" y="6857999"/>
                </a:lnTo>
                <a:lnTo>
                  <a:pt x="4742055" y="6857999"/>
                </a:lnTo>
                <a:lnTo>
                  <a:pt x="2596165" y="11165411"/>
                </a:lnTo>
                <a:cubicBezTo>
                  <a:pt x="2479397" y="11399798"/>
                  <a:pt x="2194731" y="11495146"/>
                  <a:pt x="1960344" y="11378378"/>
                </a:cubicBezTo>
                <a:lnTo>
                  <a:pt x="262820" y="10532697"/>
                </a:lnTo>
                <a:cubicBezTo>
                  <a:pt x="28434" y="10415929"/>
                  <a:pt x="-66915" y="10131262"/>
                  <a:pt x="49853" y="9896876"/>
                </a:cubicBezTo>
                <a:close/>
                <a:moveTo>
                  <a:pt x="2464834" y="0"/>
                </a:moveTo>
                <a:lnTo>
                  <a:pt x="14656833" y="0"/>
                </a:lnTo>
                <a:lnTo>
                  <a:pt x="14656833" y="6857999"/>
                </a:lnTo>
                <a:lnTo>
                  <a:pt x="13197216" y="6857999"/>
                </a:lnTo>
                <a:lnTo>
                  <a:pt x="14445406" y="4352527"/>
                </a:lnTo>
                <a:cubicBezTo>
                  <a:pt x="14562174" y="4118140"/>
                  <a:pt x="14466826" y="3833474"/>
                  <a:pt x="14232439" y="3716706"/>
                </a:cubicBezTo>
                <a:lnTo>
                  <a:pt x="12534915" y="2871024"/>
                </a:lnTo>
                <a:cubicBezTo>
                  <a:pt x="12300529" y="2754256"/>
                  <a:pt x="12015862" y="2849605"/>
                  <a:pt x="11899094" y="3083991"/>
                </a:cubicBezTo>
                <a:lnTo>
                  <a:pt x="10018939" y="6857999"/>
                </a:lnTo>
                <a:lnTo>
                  <a:pt x="8969636" y="6857999"/>
                </a:lnTo>
                <a:lnTo>
                  <a:pt x="10217826" y="4352528"/>
                </a:lnTo>
                <a:cubicBezTo>
                  <a:pt x="10334594" y="4118141"/>
                  <a:pt x="10239245" y="3833475"/>
                  <a:pt x="10004859" y="3716707"/>
                </a:cubicBezTo>
                <a:lnTo>
                  <a:pt x="8307335" y="2871025"/>
                </a:lnTo>
                <a:cubicBezTo>
                  <a:pt x="8072948" y="2754257"/>
                  <a:pt x="7788282" y="2849606"/>
                  <a:pt x="7671514" y="3083992"/>
                </a:cubicBezTo>
                <a:lnTo>
                  <a:pt x="5791359" y="6857999"/>
                </a:lnTo>
                <a:lnTo>
                  <a:pt x="4742055" y="6857999"/>
                </a:lnTo>
                <a:lnTo>
                  <a:pt x="5990244" y="4352529"/>
                </a:lnTo>
                <a:cubicBezTo>
                  <a:pt x="6107012" y="4118143"/>
                  <a:pt x="6011664" y="3833476"/>
                  <a:pt x="5777277" y="3716708"/>
                </a:cubicBezTo>
                <a:lnTo>
                  <a:pt x="4079753" y="2871026"/>
                </a:lnTo>
                <a:cubicBezTo>
                  <a:pt x="3845367" y="2754258"/>
                  <a:pt x="3560700" y="2849607"/>
                  <a:pt x="3443932" y="3083994"/>
                </a:cubicBezTo>
                <a:lnTo>
                  <a:pt x="2464834" y="5049323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55D3E-7E24-01CF-DE87-E1F622B8575D}"/>
              </a:ext>
            </a:extLst>
          </p:cNvPr>
          <p:cNvSpPr txBox="1"/>
          <p:nvPr/>
        </p:nvSpPr>
        <p:spPr>
          <a:xfrm>
            <a:off x="2470150" y="281285"/>
            <a:ext cx="816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accent6">
                    <a:lumMod val="50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HISTORICAL EVENTS</a:t>
            </a:r>
          </a:p>
        </p:txBody>
      </p:sp>
      <p:pic>
        <p:nvPicPr>
          <p:cNvPr id="18" name="Graphic 17" descr="Web design with solid fill">
            <a:extLst>
              <a:ext uri="{FF2B5EF4-FFF2-40B4-BE49-F238E27FC236}">
                <a16:creationId xmlns:a16="http://schemas.microsoft.com/office/drawing/2014/main" id="{CE21A9E1-FFA2-C588-8150-BEEC90840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9560" y="1174501"/>
            <a:ext cx="914400" cy="9144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EACC71E0-263E-9476-5102-9EDF40154E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9833" y="1174501"/>
            <a:ext cx="914400" cy="914400"/>
          </a:xfrm>
          <a:prstGeom prst="rect">
            <a:avLst/>
          </a:prstGeom>
        </p:spPr>
      </p:pic>
      <p:pic>
        <p:nvPicPr>
          <p:cNvPr id="23" name="Graphic 22" descr="Mouse with solid fill">
            <a:extLst>
              <a:ext uri="{FF2B5EF4-FFF2-40B4-BE49-F238E27FC236}">
                <a16:creationId xmlns:a16="http://schemas.microsoft.com/office/drawing/2014/main" id="{60435E9C-AF49-EFBA-FF49-156669B4BD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8041" y="11745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561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own folder with white text&#10;&#10;Description automatically generated">
            <a:extLst>
              <a:ext uri="{FF2B5EF4-FFF2-40B4-BE49-F238E27FC236}">
                <a16:creationId xmlns:a16="http://schemas.microsoft.com/office/drawing/2014/main" id="{5EC0423C-3161-1E9E-628B-AB463578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9367742"/>
            <a:ext cx="13976729" cy="17871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4FD790-A370-2860-5CCE-71ACFCC243B1}"/>
              </a:ext>
            </a:extLst>
          </p:cNvPr>
          <p:cNvSpPr txBox="1"/>
          <p:nvPr/>
        </p:nvSpPr>
        <p:spPr>
          <a:xfrm>
            <a:off x="152400" y="756405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en.wikipedia.org/wiki/Fortran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EF1A9F-C429-7F29-890A-6A82603FB3EA}"/>
              </a:ext>
            </a:extLst>
          </p:cNvPr>
          <p:cNvSpPr/>
          <p:nvPr/>
        </p:nvSpPr>
        <p:spPr>
          <a:xfrm>
            <a:off x="931333" y="948267"/>
            <a:ext cx="5350934" cy="892386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5AA6E-908D-DF0C-78D7-E1EA4B8C3ECC}"/>
              </a:ext>
            </a:extLst>
          </p:cNvPr>
          <p:cNvSpPr txBox="1"/>
          <p:nvPr/>
        </p:nvSpPr>
        <p:spPr>
          <a:xfrm>
            <a:off x="2529840" y="1374353"/>
            <a:ext cx="215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FORTRAN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B9330-5B01-8EF2-C62B-1DD88D07845E}"/>
              </a:ext>
            </a:extLst>
          </p:cNvPr>
          <p:cNvSpPr txBox="1"/>
          <p:nvPr/>
        </p:nvSpPr>
        <p:spPr>
          <a:xfrm>
            <a:off x="1479550" y="2281669"/>
            <a:ext cx="4254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Invented in 1957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The first programming language to use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Previous programming languages were unintelligible numbers, but this advancement made programming more discernable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Fun fact! The full name for Fortran is </a:t>
            </a:r>
            <a:r>
              <a:rPr lang="en-US" b="1" dirty="0" err="1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FORmula</a:t>
            </a: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TRANslating</a:t>
            </a: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system</a:t>
            </a:r>
          </a:p>
          <a:p>
            <a:endParaRPr lang="en-US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727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with a keyboard and a monitor&#10;&#10;Description automatically generated">
            <a:extLst>
              <a:ext uri="{FF2B5EF4-FFF2-40B4-BE49-F238E27FC236}">
                <a16:creationId xmlns:a16="http://schemas.microsoft.com/office/drawing/2014/main" id="{3CD81E9B-D96C-2C4D-0067-51BBC00D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664827"/>
            <a:ext cx="12192000" cy="9144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C69743-A6F8-2AEF-5EB9-3C9A6E8BFAF4}"/>
              </a:ext>
            </a:extLst>
          </p:cNvPr>
          <p:cNvSpPr/>
          <p:nvPr/>
        </p:nvSpPr>
        <p:spPr>
          <a:xfrm>
            <a:off x="931333" y="-1896533"/>
            <a:ext cx="5350934" cy="121242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0540C-4558-D887-14E2-A948C7D5A76B}"/>
              </a:ext>
            </a:extLst>
          </p:cNvPr>
          <p:cNvSpPr txBox="1"/>
          <p:nvPr/>
        </p:nvSpPr>
        <p:spPr>
          <a:xfrm>
            <a:off x="2314075" y="725461"/>
            <a:ext cx="237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IBM PC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76B73-F098-BB3C-7C8C-75CD0698FFB4}"/>
              </a:ext>
            </a:extLst>
          </p:cNvPr>
          <p:cNvSpPr txBox="1"/>
          <p:nvPr/>
        </p:nvSpPr>
        <p:spPr>
          <a:xfrm>
            <a:off x="1447800" y="1778000"/>
            <a:ext cx="4038600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</a:t>
            </a:r>
            <a:r>
              <a:rPr lang="en-US" sz="18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eleased on August 12/1981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The ICM PC was created under the work of Don Estridge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It was a catalyst in making computers mainstream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Fun fact! This popularized the term PC as personal computers</a:t>
            </a:r>
          </a:p>
        </p:txBody>
      </p:sp>
    </p:spTree>
    <p:extLst>
      <p:ext uri="{BB962C8B-B14F-4D97-AF65-F5344CB8AC3E}">
        <p14:creationId xmlns:p14="http://schemas.microsoft.com/office/powerpoint/2010/main" val="2988275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BF8BA7-6E26-9FDB-6321-16A76BD2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0" y="-351367"/>
            <a:ext cx="12192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533E8-22EC-C3F6-B407-3BE9A80E76C2}"/>
              </a:ext>
            </a:extLst>
          </p:cNvPr>
          <p:cNvSpPr txBox="1"/>
          <p:nvPr/>
        </p:nvSpPr>
        <p:spPr>
          <a:xfrm flipH="1">
            <a:off x="0" y="9332838"/>
            <a:ext cx="12043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oracledbacr.blogspot.com/2013/07/douglas-engelbart-el-inventor-del-mouse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sa/3.0/"/>
              </a:rPr>
              <a:t>CC BY-SA-NC</a:t>
            </a:r>
            <a:endParaRPr lang="en-US" sz="9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784BBE-1D01-0DF2-D094-9695A2594A40}"/>
              </a:ext>
            </a:extLst>
          </p:cNvPr>
          <p:cNvSpPr/>
          <p:nvPr/>
        </p:nvSpPr>
        <p:spPr>
          <a:xfrm>
            <a:off x="899583" y="-2238278"/>
            <a:ext cx="5350934" cy="812799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9136CF-9509-109C-BF08-7859E8721DEB}"/>
              </a:ext>
            </a:extLst>
          </p:cNvPr>
          <p:cNvSpPr txBox="1"/>
          <p:nvPr/>
        </p:nvSpPr>
        <p:spPr>
          <a:xfrm>
            <a:off x="2010410" y="271132"/>
            <a:ext cx="3129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DOUGLAS ENGELBART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BA4EB-43DB-1086-410E-1286640948D6}"/>
              </a:ext>
            </a:extLst>
          </p:cNvPr>
          <p:cNvSpPr txBox="1"/>
          <p:nvPr/>
        </p:nvSpPr>
        <p:spPr>
          <a:xfrm>
            <a:off x="1206500" y="1582297"/>
            <a:ext cx="4737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i="0" strike="noStrike" dirty="0">
                <a:solidFill>
                  <a:schemeClr val="bg1"/>
                </a:solidFill>
                <a:effectLst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Invented the </a:t>
            </a:r>
            <a:r>
              <a:rPr lang="en-CA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first computer mouse in the early 1960’s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This made interactive computing more accessible and effective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Douglas gained a small grant from NASA to explore solutions for moving a curser, which turned into the invention of the mouse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Fun fact! The ball of the mouse was inspired by a planimeter</a:t>
            </a:r>
          </a:p>
        </p:txBody>
      </p:sp>
    </p:spTree>
    <p:extLst>
      <p:ext uri="{BB962C8B-B14F-4D97-AF65-F5344CB8AC3E}">
        <p14:creationId xmlns:p14="http://schemas.microsoft.com/office/powerpoint/2010/main" val="3830399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4649</TotalTime>
  <Words>1197</Words>
  <Application>Microsoft Macintosh PowerPoint</Application>
  <PresentationFormat>Widescreen</PresentationFormat>
  <Paragraphs>189</Paragraphs>
  <Slides>20</Slides>
  <Notes>15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Roboto</vt:lpstr>
      <vt:lpstr>Simplified Arabic Fixed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Kassaundra Fequet</dc:creator>
  <cp:lastModifiedBy>Kassaundra Fequet</cp:lastModifiedBy>
  <cp:revision>3</cp:revision>
  <dcterms:created xsi:type="dcterms:W3CDTF">2025-01-09T20:41:09Z</dcterms:created>
  <dcterms:modified xsi:type="dcterms:W3CDTF">2025-01-17T16:39:15Z</dcterms:modified>
</cp:coreProperties>
</file>